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4"/>
  </p:notesMasterIdLst>
  <p:sldIdLst>
    <p:sldId id="256" r:id="rId2"/>
    <p:sldId id="258" r:id="rId3"/>
    <p:sldId id="260" r:id="rId4"/>
    <p:sldId id="326" r:id="rId5"/>
    <p:sldId id="327" r:id="rId6"/>
    <p:sldId id="328" r:id="rId7"/>
    <p:sldId id="329" r:id="rId8"/>
    <p:sldId id="330" r:id="rId9"/>
    <p:sldId id="331" r:id="rId10"/>
    <p:sldId id="333" r:id="rId11"/>
    <p:sldId id="324" r:id="rId12"/>
    <p:sldId id="334" r:id="rId13"/>
  </p:sldIdLst>
  <p:sldSz cx="9144000" cy="5143500" type="screen16x9"/>
  <p:notesSz cx="6858000" cy="9144000"/>
  <p:embeddedFontLst>
    <p:embeddedFont>
      <p:font typeface="Alata" panose="020B0604020202020204" charset="0"/>
      <p:regular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  <p:embeddedFont>
      <p:font typeface="Playfair Display Black" panose="020B0604020202020204" charset="0"/>
      <p:bold r:id="rId28"/>
    </p:embeddedFont>
    <p:embeddedFont>
      <p:font typeface="Staatliches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C1D48D-A877-4B9F-9766-0FFEC3E846B9}">
  <a:tblStyle styleId="{BEC1D48D-A877-4B9F-9766-0FFEC3E846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0B0563-2B3B-47D1-B8F5-6952B0AC574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910A42-E4CF-4FE3-A82E-B2D879EFDEDF}">
      <dgm:prSet phldrT="[Text]"/>
      <dgm:spPr>
        <a:xfrm rot="5400000">
          <a:off x="-89854" y="90519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709F91DA-D865-4569-B68B-D987A00DCCA7}" type="parTrans" cxnId="{9BDC6466-DD7E-418F-A631-67D3F403EE75}">
      <dgm:prSet/>
      <dgm:spPr/>
      <dgm:t>
        <a:bodyPr/>
        <a:lstStyle/>
        <a:p>
          <a:endParaRPr lang="en-US"/>
        </a:p>
      </dgm:t>
    </dgm:pt>
    <dgm:pt modelId="{E460749F-E54C-4CF0-A7E2-C97B8C0DF3C0}" type="sibTrans" cxnId="{9BDC6466-DD7E-418F-A631-67D3F403EE75}">
      <dgm:prSet/>
      <dgm:spPr/>
      <dgm:t>
        <a:bodyPr/>
        <a:lstStyle/>
        <a:p>
          <a:endParaRPr lang="en-US"/>
        </a:p>
      </dgm:t>
    </dgm:pt>
    <dgm:pt modelId="{2DED4978-A63A-4393-921E-6C30680FD3D1}">
      <dgm:prSet/>
      <dgm:spPr>
        <a:xfrm rot="5400000">
          <a:off x="-89854" y="614353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39C3910A-7C2D-4930-BD6A-99EB7AF2F368}" type="parTrans" cxnId="{8E2CE467-CD72-4520-A095-4C4358891985}">
      <dgm:prSet/>
      <dgm:spPr/>
      <dgm:t>
        <a:bodyPr/>
        <a:lstStyle/>
        <a:p>
          <a:endParaRPr lang="en-US"/>
        </a:p>
      </dgm:t>
    </dgm:pt>
    <dgm:pt modelId="{22A68B40-5FBC-4408-B225-B3C08740A206}" type="sibTrans" cxnId="{8E2CE467-CD72-4520-A095-4C4358891985}">
      <dgm:prSet/>
      <dgm:spPr/>
      <dgm:t>
        <a:bodyPr/>
        <a:lstStyle/>
        <a:p>
          <a:endParaRPr lang="en-US"/>
        </a:p>
      </dgm:t>
    </dgm:pt>
    <dgm:pt modelId="{1814D235-D091-4B1B-BE40-A534B117EBBE}">
      <dgm:prSet/>
      <dgm:spPr>
        <a:xfrm rot="5400000">
          <a:off x="-89854" y="1138187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23278BA5-F427-49A2-BCD3-52A4A95760EA}" type="parTrans" cxnId="{39E45F15-98EB-4F00-9BF5-1DE35E792704}">
      <dgm:prSet/>
      <dgm:spPr/>
      <dgm:t>
        <a:bodyPr/>
        <a:lstStyle/>
        <a:p>
          <a:endParaRPr lang="en-US"/>
        </a:p>
      </dgm:t>
    </dgm:pt>
    <dgm:pt modelId="{9B7B457E-475D-43A5-BFD2-45488C228898}" type="sibTrans" cxnId="{39E45F15-98EB-4F00-9BF5-1DE35E792704}">
      <dgm:prSet/>
      <dgm:spPr/>
      <dgm:t>
        <a:bodyPr/>
        <a:lstStyle/>
        <a:p>
          <a:endParaRPr lang="en-US"/>
        </a:p>
      </dgm:t>
    </dgm:pt>
    <dgm:pt modelId="{0AA2391C-BBB4-4BD5-8363-6A7F3A203820}">
      <dgm:prSet/>
      <dgm:spPr>
        <a:xfrm rot="5400000">
          <a:off x="-89854" y="1662021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C2F3D309-F612-4272-A731-E9ED59B4CEE0}" type="parTrans" cxnId="{3951432C-787A-4D81-894F-84876C621987}">
      <dgm:prSet/>
      <dgm:spPr/>
      <dgm:t>
        <a:bodyPr/>
        <a:lstStyle/>
        <a:p>
          <a:endParaRPr lang="en-US"/>
        </a:p>
      </dgm:t>
    </dgm:pt>
    <dgm:pt modelId="{F40CF6C2-A96F-46B4-8734-3DE88127E9D9}" type="sibTrans" cxnId="{3951432C-787A-4D81-894F-84876C621987}">
      <dgm:prSet/>
      <dgm:spPr/>
      <dgm:t>
        <a:bodyPr/>
        <a:lstStyle/>
        <a:p>
          <a:endParaRPr lang="en-US"/>
        </a:p>
      </dgm:t>
    </dgm:pt>
    <dgm:pt modelId="{D2E3C53C-9BFA-4853-A6C3-CC3A970438BE}">
      <dgm:prSet/>
      <dgm:spPr>
        <a:xfrm rot="5400000">
          <a:off x="-89854" y="2185855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93760A1A-5FDB-4AAD-8B1D-A9380FF4B508}" type="parTrans" cxnId="{15C0FAA1-F2F0-47C9-890C-A9E5FBCE8B16}">
      <dgm:prSet/>
      <dgm:spPr/>
      <dgm:t>
        <a:bodyPr/>
        <a:lstStyle/>
        <a:p>
          <a:endParaRPr lang="en-US"/>
        </a:p>
      </dgm:t>
    </dgm:pt>
    <dgm:pt modelId="{8E918A90-0A2E-40A1-B899-918BCE6E7CD4}" type="sibTrans" cxnId="{15C0FAA1-F2F0-47C9-890C-A9E5FBCE8B16}">
      <dgm:prSet/>
      <dgm:spPr/>
      <dgm:t>
        <a:bodyPr/>
        <a:lstStyle/>
        <a:p>
          <a:endParaRPr lang="en-US"/>
        </a:p>
      </dgm:t>
    </dgm:pt>
    <dgm:pt modelId="{831E29DE-08A7-4804-B005-3772F7EA90CA}">
      <dgm:prSet/>
      <dgm:spPr>
        <a:xfrm rot="5400000">
          <a:off x="-89854" y="2709689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80AFDB0E-F6D3-465E-8196-185191F59911}" type="parTrans" cxnId="{E7D8ED49-2C64-43D1-8FBC-AB29E976DA7A}">
      <dgm:prSet/>
      <dgm:spPr/>
      <dgm:t>
        <a:bodyPr/>
        <a:lstStyle/>
        <a:p>
          <a:endParaRPr lang="en-US"/>
        </a:p>
      </dgm:t>
    </dgm:pt>
    <dgm:pt modelId="{5C3AC1E5-14BF-474C-99FC-7985C0676028}" type="sibTrans" cxnId="{E7D8ED49-2C64-43D1-8FBC-AB29E976DA7A}">
      <dgm:prSet/>
      <dgm:spPr/>
      <dgm:t>
        <a:bodyPr/>
        <a:lstStyle/>
        <a:p>
          <a:endParaRPr lang="en-US"/>
        </a:p>
      </dgm:t>
    </dgm:pt>
    <dgm:pt modelId="{B0442EAC-9522-423F-8C1E-BC9BE78432FF}">
      <dgm:prSet/>
      <dgm:spPr>
        <a:xfrm rot="5400000">
          <a:off x="-89854" y="3233523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3BC8639F-A21B-4049-AC13-EFF4B9134C5C}" type="parTrans" cxnId="{244C8634-0C12-41B0-B847-D7355DBCB181}">
      <dgm:prSet/>
      <dgm:spPr/>
      <dgm:t>
        <a:bodyPr/>
        <a:lstStyle/>
        <a:p>
          <a:endParaRPr lang="en-US"/>
        </a:p>
      </dgm:t>
    </dgm:pt>
    <dgm:pt modelId="{079A9A4B-788D-4C05-9EA9-40896C29F809}" type="sibTrans" cxnId="{244C8634-0C12-41B0-B847-D7355DBCB181}">
      <dgm:prSet/>
      <dgm:spPr/>
      <dgm:t>
        <a:bodyPr/>
        <a:lstStyle/>
        <a:p>
          <a:endParaRPr lang="en-US"/>
        </a:p>
      </dgm:t>
    </dgm:pt>
    <dgm:pt modelId="{EA6DF860-FB29-4591-BCAE-C3FB1420AF0F}">
      <dgm:prSet/>
      <dgm:spPr>
        <a:xfrm rot="5400000">
          <a:off x="-89854" y="3757357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8</a:t>
          </a:r>
        </a:p>
      </dgm:t>
    </dgm:pt>
    <dgm:pt modelId="{212882E1-80F5-436C-8AA4-F3470807813B}" type="parTrans" cxnId="{B897244E-CA8E-4A8A-BF55-0856375689DF}">
      <dgm:prSet/>
      <dgm:spPr/>
      <dgm:t>
        <a:bodyPr/>
        <a:lstStyle/>
        <a:p>
          <a:endParaRPr lang="en-US"/>
        </a:p>
      </dgm:t>
    </dgm:pt>
    <dgm:pt modelId="{7FF0FBEB-02E9-408C-9897-E18EE078D2BC}" type="sibTrans" cxnId="{B897244E-CA8E-4A8A-BF55-0856375689DF}">
      <dgm:prSet/>
      <dgm:spPr/>
      <dgm:t>
        <a:bodyPr/>
        <a:lstStyle/>
        <a:p>
          <a:endParaRPr lang="en-US"/>
        </a:p>
      </dgm:t>
    </dgm:pt>
    <dgm:pt modelId="{89AF73CE-15F0-481F-AADB-F5086E3603ED}">
      <dgm:prSet phldrT="[Text]"/>
      <dgm:spPr>
        <a:xfrm rot="5400000">
          <a:off x="3710675" y="-3290688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persiapan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pelaksanaan</a:t>
          </a:r>
          <a:endParaRPr lang="en-US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465A0B81-8C3B-45A5-9ED1-753606CABA2C}" type="parTrans" cxnId="{A34510C9-2D5F-469E-8932-F5EEC2DF70D1}">
      <dgm:prSet/>
      <dgm:spPr/>
      <dgm:t>
        <a:bodyPr/>
        <a:lstStyle/>
        <a:p>
          <a:endParaRPr lang="en-US"/>
        </a:p>
      </dgm:t>
    </dgm:pt>
    <dgm:pt modelId="{BD437BC9-275C-46E9-B0C3-2C8EDC019023}" type="sibTrans" cxnId="{A34510C9-2D5F-469E-8932-F5EEC2DF70D1}">
      <dgm:prSet/>
      <dgm:spPr/>
      <dgm:t>
        <a:bodyPr/>
        <a:lstStyle/>
        <a:p>
          <a:endParaRPr lang="en-US"/>
        </a:p>
      </dgm:t>
    </dgm:pt>
    <dgm:pt modelId="{8E494BBC-FF6F-42E5-B8F9-F2CE34D7227B}">
      <dgm:prSet/>
      <dgm:spPr>
        <a:xfrm rot="5400000">
          <a:off x="3710675" y="-2766854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Menyusun dan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menetapkan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SK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Pembentukan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Tim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Efektif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Aksi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Perubahan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gm:t>
    </dgm:pt>
    <dgm:pt modelId="{099A9F66-D320-430F-9E47-1F6EB15409F1}" type="parTrans" cxnId="{1AD31C54-78DD-4209-B5A1-4311B15892BE}">
      <dgm:prSet/>
      <dgm:spPr/>
      <dgm:t>
        <a:bodyPr/>
        <a:lstStyle/>
        <a:p>
          <a:endParaRPr lang="en-US"/>
        </a:p>
      </dgm:t>
    </dgm:pt>
    <dgm:pt modelId="{97F6E329-0C5B-4699-9067-B84880E8FB40}" type="sibTrans" cxnId="{1AD31C54-78DD-4209-B5A1-4311B15892BE}">
      <dgm:prSet/>
      <dgm:spPr/>
      <dgm:t>
        <a:bodyPr/>
        <a:lstStyle/>
        <a:p>
          <a:endParaRPr lang="en-US"/>
        </a:p>
      </dgm:t>
    </dgm:pt>
    <dgm:pt modelId="{1B385430-24F9-4BC0-8C40-6665039FEA89}">
      <dgm:prSet/>
      <dgm:spPr>
        <a:xfrm rot="5400000">
          <a:off x="3710675" y="-2243020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rapat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koordinasi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dengan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tim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efektif</a:t>
          </a:r>
          <a:endParaRPr lang="en-US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EBD9537C-8A67-4139-9D1D-B33054EC0D81}" type="parTrans" cxnId="{F34A23E1-2F18-4CA1-B51D-A7C18FA90BA4}">
      <dgm:prSet/>
      <dgm:spPr/>
      <dgm:t>
        <a:bodyPr/>
        <a:lstStyle/>
        <a:p>
          <a:endParaRPr lang="en-US"/>
        </a:p>
      </dgm:t>
    </dgm:pt>
    <dgm:pt modelId="{8A51D12B-F3F0-426C-BD8F-E2346DBA21D9}" type="sibTrans" cxnId="{F34A23E1-2F18-4CA1-B51D-A7C18FA90BA4}">
      <dgm:prSet/>
      <dgm:spPr/>
      <dgm:t>
        <a:bodyPr/>
        <a:lstStyle/>
        <a:p>
          <a:endParaRPr lang="en-US"/>
        </a:p>
      </dgm:t>
    </dgm:pt>
    <dgm:pt modelId="{2BE0652B-0AE4-4503-B2A5-188CE7C04B21}">
      <dgm:prSet/>
      <dgm:spPr>
        <a:xfrm rot="5400000">
          <a:off x="3710675" y="-1719186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rekapitulasi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isu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strategis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dan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permasalahan</a:t>
          </a:r>
          <a:endParaRPr lang="en-US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68738E01-C625-49CE-9AB0-742233524238}" type="parTrans" cxnId="{512D3B42-A50A-48F0-B74C-932E2AA4E7FF}">
      <dgm:prSet/>
      <dgm:spPr/>
      <dgm:t>
        <a:bodyPr/>
        <a:lstStyle/>
        <a:p>
          <a:endParaRPr lang="en-US"/>
        </a:p>
      </dgm:t>
    </dgm:pt>
    <dgm:pt modelId="{7DB245D3-6A1E-453D-9BC3-BA114C5BC92A}" type="sibTrans" cxnId="{512D3B42-A50A-48F0-B74C-932E2AA4E7FF}">
      <dgm:prSet/>
      <dgm:spPr/>
      <dgm:t>
        <a:bodyPr/>
        <a:lstStyle/>
        <a:p>
          <a:endParaRPr lang="en-US"/>
        </a:p>
      </dgm:t>
    </dgm:pt>
    <dgm:pt modelId="{F0DA7C23-CB8F-4AAB-944B-3FD07B122F65}">
      <dgm:prSet/>
      <dgm:spPr>
        <a:xfrm rot="5400000">
          <a:off x="3710675" y="-1195352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rancang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bangun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,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menyusun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manual book</a:t>
          </a:r>
        </a:p>
      </dgm:t>
    </dgm:pt>
    <dgm:pt modelId="{CFF4E164-C32D-473D-93A3-AB303A049955}" type="parTrans" cxnId="{09BF6FA0-0392-457C-9786-B78B4A1F7CC1}">
      <dgm:prSet/>
      <dgm:spPr/>
      <dgm:t>
        <a:bodyPr/>
        <a:lstStyle/>
        <a:p>
          <a:endParaRPr lang="en-US"/>
        </a:p>
      </dgm:t>
    </dgm:pt>
    <dgm:pt modelId="{BB593853-E176-4B63-A8D0-BE5543D6FA52}" type="sibTrans" cxnId="{09BF6FA0-0392-457C-9786-B78B4A1F7CC1}">
      <dgm:prSet/>
      <dgm:spPr/>
      <dgm:t>
        <a:bodyPr/>
        <a:lstStyle/>
        <a:p>
          <a:endParaRPr lang="en-US"/>
        </a:p>
      </dgm:t>
    </dgm:pt>
    <dgm:pt modelId="{82E4F12D-5340-470E-94F5-32C9C361364C}">
      <dgm:prSet/>
      <dgm:spPr>
        <a:xfrm rot="5400000">
          <a:off x="3710675" y="-671518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Menyusun dan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mengesahkan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 SK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Penetapan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dan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Penggunaan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Aplikasi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gm:t>
    </dgm:pt>
    <dgm:pt modelId="{2AAE3B2C-8D4A-4EE8-BFC3-13E391E9081C}" type="parTrans" cxnId="{0DA6850B-856C-44AD-A62E-471C340A6E09}">
      <dgm:prSet/>
      <dgm:spPr/>
      <dgm:t>
        <a:bodyPr/>
        <a:lstStyle/>
        <a:p>
          <a:endParaRPr lang="en-US"/>
        </a:p>
      </dgm:t>
    </dgm:pt>
    <dgm:pt modelId="{1C7AC162-1F9C-4A67-B0E0-6BEA0AA0B06B}" type="sibTrans" cxnId="{0DA6850B-856C-44AD-A62E-471C340A6E09}">
      <dgm:prSet/>
      <dgm:spPr/>
      <dgm:t>
        <a:bodyPr/>
        <a:lstStyle/>
        <a:p>
          <a:endParaRPr lang="en-US"/>
        </a:p>
      </dgm:t>
    </dgm:pt>
    <dgm:pt modelId="{437B6FD4-F64C-44E3-BCE0-803090D4E060}">
      <dgm:prSet/>
      <dgm:spPr>
        <a:xfrm rot="5400000">
          <a:off x="3710675" y="-147684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Koordinasi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dengan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Dinas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Kominfo</a:t>
          </a:r>
          <a:endParaRPr lang="en-US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A375F332-F77D-4878-85D0-8675ABF75A17}" type="parTrans" cxnId="{8EE6E789-6EE1-47F2-9420-2A5245B19F4F}">
      <dgm:prSet/>
      <dgm:spPr/>
      <dgm:t>
        <a:bodyPr/>
        <a:lstStyle/>
        <a:p>
          <a:endParaRPr lang="en-US"/>
        </a:p>
      </dgm:t>
    </dgm:pt>
    <dgm:pt modelId="{D1CB3D14-4468-478F-95B4-AD9860A13691}" type="sibTrans" cxnId="{8EE6E789-6EE1-47F2-9420-2A5245B19F4F}">
      <dgm:prSet/>
      <dgm:spPr/>
      <dgm:t>
        <a:bodyPr/>
        <a:lstStyle/>
        <a:p>
          <a:endParaRPr lang="en-US"/>
        </a:p>
      </dgm:t>
    </dgm:pt>
    <dgm:pt modelId="{E51EA508-3570-456C-9363-B71B8B712EC9}">
      <dgm:prSet/>
      <dgm:spPr>
        <a:xfrm rot="5400000">
          <a:off x="3710675" y="376149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Menyusun SOP dan  uji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coba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terbatas</a:t>
          </a:r>
          <a:endParaRPr lang="en-US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4B007E56-EE1C-4EBF-ADA1-1625B9A781C2}" type="parTrans" cxnId="{367F90F0-D006-4985-8888-68DAB70732F1}">
      <dgm:prSet/>
      <dgm:spPr/>
      <dgm:t>
        <a:bodyPr/>
        <a:lstStyle/>
        <a:p>
          <a:endParaRPr lang="en-US"/>
        </a:p>
      </dgm:t>
    </dgm:pt>
    <dgm:pt modelId="{A73DF042-A540-46FC-A26D-C18E8B58BDC6}" type="sibTrans" cxnId="{367F90F0-D006-4985-8888-68DAB70732F1}">
      <dgm:prSet/>
      <dgm:spPr/>
      <dgm:t>
        <a:bodyPr/>
        <a:lstStyle/>
        <a:p>
          <a:endParaRPr lang="en-US"/>
        </a:p>
      </dgm:t>
    </dgm:pt>
    <dgm:pt modelId="{0BA65CAA-44A0-4784-81B5-8F4E386B3FB3}" type="pres">
      <dgm:prSet presAssocID="{BD0B0563-2B3B-47D1-B8F5-6952B0AC5745}" presName="linearFlow" presStyleCnt="0">
        <dgm:presLayoutVars>
          <dgm:dir/>
          <dgm:animLvl val="lvl"/>
          <dgm:resizeHandles val="exact"/>
        </dgm:presLayoutVars>
      </dgm:prSet>
      <dgm:spPr/>
    </dgm:pt>
    <dgm:pt modelId="{5A5BA740-6918-429B-88A5-29F1F06C9079}" type="pres">
      <dgm:prSet presAssocID="{C0910A42-E4CF-4FE3-A82E-B2D879EFDEDF}" presName="composite" presStyleCnt="0"/>
      <dgm:spPr/>
    </dgm:pt>
    <dgm:pt modelId="{7D505D95-C6B8-44F4-83C3-DF48B57A0D65}" type="pres">
      <dgm:prSet presAssocID="{C0910A42-E4CF-4FE3-A82E-B2D879EFDEDF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612E81A5-149A-4C49-8D72-0AE4C3A0C489}" type="pres">
      <dgm:prSet presAssocID="{C0910A42-E4CF-4FE3-A82E-B2D879EFDEDF}" presName="descendantText" presStyleLbl="alignAcc1" presStyleIdx="0" presStyleCnt="8">
        <dgm:presLayoutVars>
          <dgm:bulletEnabled val="1"/>
        </dgm:presLayoutVars>
      </dgm:prSet>
      <dgm:spPr/>
    </dgm:pt>
    <dgm:pt modelId="{60BF1301-1550-48F3-83A3-84F9808F6E8F}" type="pres">
      <dgm:prSet presAssocID="{E460749F-E54C-4CF0-A7E2-C97B8C0DF3C0}" presName="sp" presStyleCnt="0"/>
      <dgm:spPr/>
    </dgm:pt>
    <dgm:pt modelId="{559BE154-F3CC-451C-B9F7-CBB6A983D1C5}" type="pres">
      <dgm:prSet presAssocID="{2DED4978-A63A-4393-921E-6C30680FD3D1}" presName="composite" presStyleCnt="0"/>
      <dgm:spPr/>
    </dgm:pt>
    <dgm:pt modelId="{79605796-3A34-48C8-B983-BB6BB4E61E03}" type="pres">
      <dgm:prSet presAssocID="{2DED4978-A63A-4393-921E-6C30680FD3D1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EF98B19B-13F1-4DBB-972E-3848FC44F556}" type="pres">
      <dgm:prSet presAssocID="{2DED4978-A63A-4393-921E-6C30680FD3D1}" presName="descendantText" presStyleLbl="alignAcc1" presStyleIdx="1" presStyleCnt="8">
        <dgm:presLayoutVars>
          <dgm:bulletEnabled val="1"/>
        </dgm:presLayoutVars>
      </dgm:prSet>
      <dgm:spPr/>
    </dgm:pt>
    <dgm:pt modelId="{96456E34-E14B-40F6-9E60-E969F0DEDACC}" type="pres">
      <dgm:prSet presAssocID="{22A68B40-5FBC-4408-B225-B3C08740A206}" presName="sp" presStyleCnt="0"/>
      <dgm:spPr/>
    </dgm:pt>
    <dgm:pt modelId="{878A7CF5-3266-4393-BB15-A08384F5B3DE}" type="pres">
      <dgm:prSet presAssocID="{1814D235-D091-4B1B-BE40-A534B117EBBE}" presName="composite" presStyleCnt="0"/>
      <dgm:spPr/>
    </dgm:pt>
    <dgm:pt modelId="{9CA4AE92-EB18-4DD4-A92E-FD051FB8500E}" type="pres">
      <dgm:prSet presAssocID="{1814D235-D091-4B1B-BE40-A534B117EBB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73C3A9CB-54B5-4BB4-B7D9-355B9AA4A5B5}" type="pres">
      <dgm:prSet presAssocID="{1814D235-D091-4B1B-BE40-A534B117EBBE}" presName="descendantText" presStyleLbl="alignAcc1" presStyleIdx="2" presStyleCnt="8">
        <dgm:presLayoutVars>
          <dgm:bulletEnabled val="1"/>
        </dgm:presLayoutVars>
      </dgm:prSet>
      <dgm:spPr/>
    </dgm:pt>
    <dgm:pt modelId="{A8E833DD-4F37-4074-8678-C1658EC811CB}" type="pres">
      <dgm:prSet presAssocID="{9B7B457E-475D-43A5-BFD2-45488C228898}" presName="sp" presStyleCnt="0"/>
      <dgm:spPr/>
    </dgm:pt>
    <dgm:pt modelId="{61689F6E-7691-4FD5-9194-BFF53225D386}" type="pres">
      <dgm:prSet presAssocID="{0AA2391C-BBB4-4BD5-8363-6A7F3A203820}" presName="composite" presStyleCnt="0"/>
      <dgm:spPr/>
    </dgm:pt>
    <dgm:pt modelId="{B2BD1C97-05F7-4810-8103-6D069AAAB23C}" type="pres">
      <dgm:prSet presAssocID="{0AA2391C-BBB4-4BD5-8363-6A7F3A203820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F31D5C30-AE84-4CA8-ABBA-A4F37593A544}" type="pres">
      <dgm:prSet presAssocID="{0AA2391C-BBB4-4BD5-8363-6A7F3A203820}" presName="descendantText" presStyleLbl="alignAcc1" presStyleIdx="3" presStyleCnt="8">
        <dgm:presLayoutVars>
          <dgm:bulletEnabled val="1"/>
        </dgm:presLayoutVars>
      </dgm:prSet>
      <dgm:spPr/>
    </dgm:pt>
    <dgm:pt modelId="{2C85EB39-A7BD-4028-A9BC-BAE4270B0A12}" type="pres">
      <dgm:prSet presAssocID="{F40CF6C2-A96F-46B4-8734-3DE88127E9D9}" presName="sp" presStyleCnt="0"/>
      <dgm:spPr/>
    </dgm:pt>
    <dgm:pt modelId="{D7AEC461-D26F-47DB-9C68-A7342A764B88}" type="pres">
      <dgm:prSet presAssocID="{D2E3C53C-9BFA-4853-A6C3-CC3A970438BE}" presName="composite" presStyleCnt="0"/>
      <dgm:spPr/>
    </dgm:pt>
    <dgm:pt modelId="{4A9AE9CC-9EA6-4395-8695-FCBA6E60B3FF}" type="pres">
      <dgm:prSet presAssocID="{D2E3C53C-9BFA-4853-A6C3-CC3A970438BE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C3D293BD-E717-4444-BF4B-02AC414C1AC2}" type="pres">
      <dgm:prSet presAssocID="{D2E3C53C-9BFA-4853-A6C3-CC3A970438BE}" presName="descendantText" presStyleLbl="alignAcc1" presStyleIdx="4" presStyleCnt="8">
        <dgm:presLayoutVars>
          <dgm:bulletEnabled val="1"/>
        </dgm:presLayoutVars>
      </dgm:prSet>
      <dgm:spPr/>
    </dgm:pt>
    <dgm:pt modelId="{75239A5E-2198-4501-ACC4-CFEC97A0E519}" type="pres">
      <dgm:prSet presAssocID="{8E918A90-0A2E-40A1-B899-918BCE6E7CD4}" presName="sp" presStyleCnt="0"/>
      <dgm:spPr/>
    </dgm:pt>
    <dgm:pt modelId="{380F57EC-D4F9-4068-BF12-4113E5CBBA7D}" type="pres">
      <dgm:prSet presAssocID="{831E29DE-08A7-4804-B005-3772F7EA90CA}" presName="composite" presStyleCnt="0"/>
      <dgm:spPr/>
    </dgm:pt>
    <dgm:pt modelId="{C6B57BE2-F7FC-4BA2-A6DD-C1DF5028D1C3}" type="pres">
      <dgm:prSet presAssocID="{831E29DE-08A7-4804-B005-3772F7EA90CA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4046A5CA-768C-405F-AF94-9E393AC7EF0B}" type="pres">
      <dgm:prSet presAssocID="{831E29DE-08A7-4804-B005-3772F7EA90CA}" presName="descendantText" presStyleLbl="alignAcc1" presStyleIdx="5" presStyleCnt="8">
        <dgm:presLayoutVars>
          <dgm:bulletEnabled val="1"/>
        </dgm:presLayoutVars>
      </dgm:prSet>
      <dgm:spPr/>
    </dgm:pt>
    <dgm:pt modelId="{F70AEE7E-5231-49A8-8CB5-9067E9D5FE6D}" type="pres">
      <dgm:prSet presAssocID="{5C3AC1E5-14BF-474C-99FC-7985C0676028}" presName="sp" presStyleCnt="0"/>
      <dgm:spPr/>
    </dgm:pt>
    <dgm:pt modelId="{62B96AB1-A8A2-4FBB-AE98-AFEA9B8EA887}" type="pres">
      <dgm:prSet presAssocID="{B0442EAC-9522-423F-8C1E-BC9BE78432FF}" presName="composite" presStyleCnt="0"/>
      <dgm:spPr/>
    </dgm:pt>
    <dgm:pt modelId="{256C9858-0615-4107-A9EA-EAF4ED81F569}" type="pres">
      <dgm:prSet presAssocID="{B0442EAC-9522-423F-8C1E-BC9BE78432FF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3A76AA26-F134-4ECD-AD47-A4DEAC43B674}" type="pres">
      <dgm:prSet presAssocID="{B0442EAC-9522-423F-8C1E-BC9BE78432FF}" presName="descendantText" presStyleLbl="alignAcc1" presStyleIdx="6" presStyleCnt="8">
        <dgm:presLayoutVars>
          <dgm:bulletEnabled val="1"/>
        </dgm:presLayoutVars>
      </dgm:prSet>
      <dgm:spPr/>
    </dgm:pt>
    <dgm:pt modelId="{0433A090-7E22-423A-8195-A48D38737A16}" type="pres">
      <dgm:prSet presAssocID="{079A9A4B-788D-4C05-9EA9-40896C29F809}" presName="sp" presStyleCnt="0"/>
      <dgm:spPr/>
    </dgm:pt>
    <dgm:pt modelId="{5F0114B9-DA17-47B1-A783-ABD0E4B69A3A}" type="pres">
      <dgm:prSet presAssocID="{EA6DF860-FB29-4591-BCAE-C3FB1420AF0F}" presName="composite" presStyleCnt="0"/>
      <dgm:spPr/>
    </dgm:pt>
    <dgm:pt modelId="{F9E1819C-A3E1-4377-AD3C-738ACFCAF1AB}" type="pres">
      <dgm:prSet presAssocID="{EA6DF860-FB29-4591-BCAE-C3FB1420AF0F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88F4453-853B-4D14-AEAE-C2C069876B8D}" type="pres">
      <dgm:prSet presAssocID="{EA6DF860-FB29-4591-BCAE-C3FB1420AF0F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B8AD2A02-0900-4A63-8F98-5C094EF889BA}" type="presOf" srcId="{F0DA7C23-CB8F-4AAB-944B-3FD07B122F65}" destId="{C3D293BD-E717-4444-BF4B-02AC414C1AC2}" srcOrd="0" destOrd="0" presId="urn:microsoft.com/office/officeart/2005/8/layout/chevron2"/>
    <dgm:cxn modelId="{0DA6850B-856C-44AD-A62E-471C340A6E09}" srcId="{831E29DE-08A7-4804-B005-3772F7EA90CA}" destId="{82E4F12D-5340-470E-94F5-32C9C361364C}" srcOrd="0" destOrd="0" parTransId="{2AAE3B2C-8D4A-4EE8-BFC3-13E391E9081C}" sibTransId="{1C7AC162-1F9C-4A67-B0E0-6BEA0AA0B06B}"/>
    <dgm:cxn modelId="{FC35740F-0B52-4E02-A2A3-1764097DAAB3}" type="presOf" srcId="{C0910A42-E4CF-4FE3-A82E-B2D879EFDEDF}" destId="{7D505D95-C6B8-44F4-83C3-DF48B57A0D65}" srcOrd="0" destOrd="0" presId="urn:microsoft.com/office/officeart/2005/8/layout/chevron2"/>
    <dgm:cxn modelId="{6035BB12-A1F4-4896-B0F0-C2F33B5A75EA}" type="presOf" srcId="{BD0B0563-2B3B-47D1-B8F5-6952B0AC5745}" destId="{0BA65CAA-44A0-4784-81B5-8F4E386B3FB3}" srcOrd="0" destOrd="0" presId="urn:microsoft.com/office/officeart/2005/8/layout/chevron2"/>
    <dgm:cxn modelId="{39E45F15-98EB-4F00-9BF5-1DE35E792704}" srcId="{BD0B0563-2B3B-47D1-B8F5-6952B0AC5745}" destId="{1814D235-D091-4B1B-BE40-A534B117EBBE}" srcOrd="2" destOrd="0" parTransId="{23278BA5-F427-49A2-BCD3-52A4A95760EA}" sibTransId="{9B7B457E-475D-43A5-BFD2-45488C228898}"/>
    <dgm:cxn modelId="{10F4C31F-117E-495D-AC19-6F9E8C7BB3EF}" type="presOf" srcId="{0AA2391C-BBB4-4BD5-8363-6A7F3A203820}" destId="{B2BD1C97-05F7-4810-8103-6D069AAAB23C}" srcOrd="0" destOrd="0" presId="urn:microsoft.com/office/officeart/2005/8/layout/chevron2"/>
    <dgm:cxn modelId="{CC29F421-13EA-4473-BFA3-BE252DC99796}" type="presOf" srcId="{831E29DE-08A7-4804-B005-3772F7EA90CA}" destId="{C6B57BE2-F7FC-4BA2-A6DD-C1DF5028D1C3}" srcOrd="0" destOrd="0" presId="urn:microsoft.com/office/officeart/2005/8/layout/chevron2"/>
    <dgm:cxn modelId="{CD981B2A-EF7E-425E-B08A-5ED2C64A517D}" type="presOf" srcId="{437B6FD4-F64C-44E3-BCE0-803090D4E060}" destId="{3A76AA26-F134-4ECD-AD47-A4DEAC43B674}" srcOrd="0" destOrd="0" presId="urn:microsoft.com/office/officeart/2005/8/layout/chevron2"/>
    <dgm:cxn modelId="{3951432C-787A-4D81-894F-84876C621987}" srcId="{BD0B0563-2B3B-47D1-B8F5-6952B0AC5745}" destId="{0AA2391C-BBB4-4BD5-8363-6A7F3A203820}" srcOrd="3" destOrd="0" parTransId="{C2F3D309-F612-4272-A731-E9ED59B4CEE0}" sibTransId="{F40CF6C2-A96F-46B4-8734-3DE88127E9D9}"/>
    <dgm:cxn modelId="{244FA42C-3A18-4ADE-B43E-71158F0B3DD3}" type="presOf" srcId="{D2E3C53C-9BFA-4853-A6C3-CC3A970438BE}" destId="{4A9AE9CC-9EA6-4395-8695-FCBA6E60B3FF}" srcOrd="0" destOrd="0" presId="urn:microsoft.com/office/officeart/2005/8/layout/chevron2"/>
    <dgm:cxn modelId="{6546B533-972F-42C8-B091-35E4999E9592}" type="presOf" srcId="{89AF73CE-15F0-481F-AADB-F5086E3603ED}" destId="{612E81A5-149A-4C49-8D72-0AE4C3A0C489}" srcOrd="0" destOrd="0" presId="urn:microsoft.com/office/officeart/2005/8/layout/chevron2"/>
    <dgm:cxn modelId="{244C8634-0C12-41B0-B847-D7355DBCB181}" srcId="{BD0B0563-2B3B-47D1-B8F5-6952B0AC5745}" destId="{B0442EAC-9522-423F-8C1E-BC9BE78432FF}" srcOrd="6" destOrd="0" parTransId="{3BC8639F-A21B-4049-AC13-EFF4B9134C5C}" sibTransId="{079A9A4B-788D-4C05-9EA9-40896C29F809}"/>
    <dgm:cxn modelId="{512D3B42-A50A-48F0-B74C-932E2AA4E7FF}" srcId="{0AA2391C-BBB4-4BD5-8363-6A7F3A203820}" destId="{2BE0652B-0AE4-4503-B2A5-188CE7C04B21}" srcOrd="0" destOrd="0" parTransId="{68738E01-C625-49CE-9AB0-742233524238}" sibTransId="{7DB245D3-6A1E-453D-9BC3-BA114C5BC92A}"/>
    <dgm:cxn modelId="{9BDC6466-DD7E-418F-A631-67D3F403EE75}" srcId="{BD0B0563-2B3B-47D1-B8F5-6952B0AC5745}" destId="{C0910A42-E4CF-4FE3-A82E-B2D879EFDEDF}" srcOrd="0" destOrd="0" parTransId="{709F91DA-D865-4569-B68B-D987A00DCCA7}" sibTransId="{E460749F-E54C-4CF0-A7E2-C97B8C0DF3C0}"/>
    <dgm:cxn modelId="{556B4F67-7FF6-4309-B815-37F421C95588}" type="presOf" srcId="{E51EA508-3570-456C-9363-B71B8B712EC9}" destId="{A88F4453-853B-4D14-AEAE-C2C069876B8D}" srcOrd="0" destOrd="0" presId="urn:microsoft.com/office/officeart/2005/8/layout/chevron2"/>
    <dgm:cxn modelId="{8E2CE467-CD72-4520-A095-4C4358891985}" srcId="{BD0B0563-2B3B-47D1-B8F5-6952B0AC5745}" destId="{2DED4978-A63A-4393-921E-6C30680FD3D1}" srcOrd="1" destOrd="0" parTransId="{39C3910A-7C2D-4930-BD6A-99EB7AF2F368}" sibTransId="{22A68B40-5FBC-4408-B225-B3C08740A206}"/>
    <dgm:cxn modelId="{F91A9449-9FA7-421B-A417-09D9EFA1D545}" type="presOf" srcId="{2BE0652B-0AE4-4503-B2A5-188CE7C04B21}" destId="{F31D5C30-AE84-4CA8-ABBA-A4F37593A544}" srcOrd="0" destOrd="0" presId="urn:microsoft.com/office/officeart/2005/8/layout/chevron2"/>
    <dgm:cxn modelId="{E7D8ED49-2C64-43D1-8FBC-AB29E976DA7A}" srcId="{BD0B0563-2B3B-47D1-B8F5-6952B0AC5745}" destId="{831E29DE-08A7-4804-B005-3772F7EA90CA}" srcOrd="5" destOrd="0" parTransId="{80AFDB0E-F6D3-465E-8196-185191F59911}" sibTransId="{5C3AC1E5-14BF-474C-99FC-7985C0676028}"/>
    <dgm:cxn modelId="{B897244E-CA8E-4A8A-BF55-0856375689DF}" srcId="{BD0B0563-2B3B-47D1-B8F5-6952B0AC5745}" destId="{EA6DF860-FB29-4591-BCAE-C3FB1420AF0F}" srcOrd="7" destOrd="0" parTransId="{212882E1-80F5-436C-8AA4-F3470807813B}" sibTransId="{7FF0FBEB-02E9-408C-9897-E18EE078D2BC}"/>
    <dgm:cxn modelId="{B441976E-D89B-4F16-9829-F6DCD575A026}" type="presOf" srcId="{2DED4978-A63A-4393-921E-6C30680FD3D1}" destId="{79605796-3A34-48C8-B983-BB6BB4E61E03}" srcOrd="0" destOrd="0" presId="urn:microsoft.com/office/officeart/2005/8/layout/chevron2"/>
    <dgm:cxn modelId="{1AD31C54-78DD-4209-B5A1-4311B15892BE}" srcId="{2DED4978-A63A-4393-921E-6C30680FD3D1}" destId="{8E494BBC-FF6F-42E5-B8F9-F2CE34D7227B}" srcOrd="0" destOrd="0" parTransId="{099A9F66-D320-430F-9E47-1F6EB15409F1}" sibTransId="{97F6E329-0C5B-4699-9067-B84880E8FB40}"/>
    <dgm:cxn modelId="{8EE6E789-6EE1-47F2-9420-2A5245B19F4F}" srcId="{B0442EAC-9522-423F-8C1E-BC9BE78432FF}" destId="{437B6FD4-F64C-44E3-BCE0-803090D4E060}" srcOrd="0" destOrd="0" parTransId="{A375F332-F77D-4878-85D0-8675ABF75A17}" sibTransId="{D1CB3D14-4468-478F-95B4-AD9860A13691}"/>
    <dgm:cxn modelId="{09BF6FA0-0392-457C-9786-B78B4A1F7CC1}" srcId="{D2E3C53C-9BFA-4853-A6C3-CC3A970438BE}" destId="{F0DA7C23-CB8F-4AAB-944B-3FD07B122F65}" srcOrd="0" destOrd="0" parTransId="{CFF4E164-C32D-473D-93A3-AB303A049955}" sibTransId="{BB593853-E176-4B63-A8D0-BE5543D6FA52}"/>
    <dgm:cxn modelId="{15C0FAA1-F2F0-47C9-890C-A9E5FBCE8B16}" srcId="{BD0B0563-2B3B-47D1-B8F5-6952B0AC5745}" destId="{D2E3C53C-9BFA-4853-A6C3-CC3A970438BE}" srcOrd="4" destOrd="0" parTransId="{93760A1A-5FDB-4AAD-8B1D-A9380FF4B508}" sibTransId="{8E918A90-0A2E-40A1-B899-918BCE6E7CD4}"/>
    <dgm:cxn modelId="{07397BAB-76D9-4C70-9862-3EF3C7A33533}" type="presOf" srcId="{82E4F12D-5340-470E-94F5-32C9C361364C}" destId="{4046A5CA-768C-405F-AF94-9E393AC7EF0B}" srcOrd="0" destOrd="0" presId="urn:microsoft.com/office/officeart/2005/8/layout/chevron2"/>
    <dgm:cxn modelId="{FE97AFBC-05EE-4CAD-B9DE-FBF50EEA546D}" type="presOf" srcId="{B0442EAC-9522-423F-8C1E-BC9BE78432FF}" destId="{256C9858-0615-4107-A9EA-EAF4ED81F569}" srcOrd="0" destOrd="0" presId="urn:microsoft.com/office/officeart/2005/8/layout/chevron2"/>
    <dgm:cxn modelId="{A34510C9-2D5F-469E-8932-F5EEC2DF70D1}" srcId="{C0910A42-E4CF-4FE3-A82E-B2D879EFDEDF}" destId="{89AF73CE-15F0-481F-AADB-F5086E3603ED}" srcOrd="0" destOrd="0" parTransId="{465A0B81-8C3B-45A5-9ED1-753606CABA2C}" sibTransId="{BD437BC9-275C-46E9-B0C3-2C8EDC019023}"/>
    <dgm:cxn modelId="{29D17CCC-1C82-4A0A-B34F-232191586CD4}" type="presOf" srcId="{EA6DF860-FB29-4591-BCAE-C3FB1420AF0F}" destId="{F9E1819C-A3E1-4377-AD3C-738ACFCAF1AB}" srcOrd="0" destOrd="0" presId="urn:microsoft.com/office/officeart/2005/8/layout/chevron2"/>
    <dgm:cxn modelId="{F34A23E1-2F18-4CA1-B51D-A7C18FA90BA4}" srcId="{1814D235-D091-4B1B-BE40-A534B117EBBE}" destId="{1B385430-24F9-4BC0-8C40-6665039FEA89}" srcOrd="0" destOrd="0" parTransId="{EBD9537C-8A67-4139-9D1D-B33054EC0D81}" sibTransId="{8A51D12B-F3F0-426C-BD8F-E2346DBA21D9}"/>
    <dgm:cxn modelId="{367F90F0-D006-4985-8888-68DAB70732F1}" srcId="{EA6DF860-FB29-4591-BCAE-C3FB1420AF0F}" destId="{E51EA508-3570-456C-9363-B71B8B712EC9}" srcOrd="0" destOrd="0" parTransId="{4B007E56-EE1C-4EBF-ADA1-1625B9A781C2}" sibTransId="{A73DF042-A540-46FC-A26D-C18E8B58BDC6}"/>
    <dgm:cxn modelId="{A6A5D5F5-A2D7-437F-95B5-157C72AB3DE1}" type="presOf" srcId="{1B385430-24F9-4BC0-8C40-6665039FEA89}" destId="{73C3A9CB-54B5-4BB4-B7D9-355B9AA4A5B5}" srcOrd="0" destOrd="0" presId="urn:microsoft.com/office/officeart/2005/8/layout/chevron2"/>
    <dgm:cxn modelId="{0E6FDAFB-A277-4312-8556-14D1E560C64F}" type="presOf" srcId="{1814D235-D091-4B1B-BE40-A534B117EBBE}" destId="{9CA4AE92-EB18-4DD4-A92E-FD051FB8500E}" srcOrd="0" destOrd="0" presId="urn:microsoft.com/office/officeart/2005/8/layout/chevron2"/>
    <dgm:cxn modelId="{EB41C8FD-CCAB-4901-9BD4-720F6D37B4D7}" type="presOf" srcId="{8E494BBC-FF6F-42E5-B8F9-F2CE34D7227B}" destId="{EF98B19B-13F1-4DBB-972E-3848FC44F556}" srcOrd="0" destOrd="0" presId="urn:microsoft.com/office/officeart/2005/8/layout/chevron2"/>
    <dgm:cxn modelId="{378F8C7F-AD35-4AEA-B468-B0720A05A695}" type="presParOf" srcId="{0BA65CAA-44A0-4784-81B5-8F4E386B3FB3}" destId="{5A5BA740-6918-429B-88A5-29F1F06C9079}" srcOrd="0" destOrd="0" presId="urn:microsoft.com/office/officeart/2005/8/layout/chevron2"/>
    <dgm:cxn modelId="{4BAD3A77-B683-4AC8-9E90-2BC9105A97FC}" type="presParOf" srcId="{5A5BA740-6918-429B-88A5-29F1F06C9079}" destId="{7D505D95-C6B8-44F4-83C3-DF48B57A0D65}" srcOrd="0" destOrd="0" presId="urn:microsoft.com/office/officeart/2005/8/layout/chevron2"/>
    <dgm:cxn modelId="{A595FE31-C4F7-4A60-8E0D-96873CCB527B}" type="presParOf" srcId="{5A5BA740-6918-429B-88A5-29F1F06C9079}" destId="{612E81A5-149A-4C49-8D72-0AE4C3A0C489}" srcOrd="1" destOrd="0" presId="urn:microsoft.com/office/officeart/2005/8/layout/chevron2"/>
    <dgm:cxn modelId="{9910C96B-581C-417D-B184-61C76B522E75}" type="presParOf" srcId="{0BA65CAA-44A0-4784-81B5-8F4E386B3FB3}" destId="{60BF1301-1550-48F3-83A3-84F9808F6E8F}" srcOrd="1" destOrd="0" presId="urn:microsoft.com/office/officeart/2005/8/layout/chevron2"/>
    <dgm:cxn modelId="{116B1B51-19C5-4678-9E4D-493796D04E96}" type="presParOf" srcId="{0BA65CAA-44A0-4784-81B5-8F4E386B3FB3}" destId="{559BE154-F3CC-451C-B9F7-CBB6A983D1C5}" srcOrd="2" destOrd="0" presId="urn:microsoft.com/office/officeart/2005/8/layout/chevron2"/>
    <dgm:cxn modelId="{B067C08E-601C-454A-936F-D29FF1E527C5}" type="presParOf" srcId="{559BE154-F3CC-451C-B9F7-CBB6A983D1C5}" destId="{79605796-3A34-48C8-B983-BB6BB4E61E03}" srcOrd="0" destOrd="0" presId="urn:microsoft.com/office/officeart/2005/8/layout/chevron2"/>
    <dgm:cxn modelId="{EB941E4E-A6EF-42F5-A94E-AC303E9FE6B3}" type="presParOf" srcId="{559BE154-F3CC-451C-B9F7-CBB6A983D1C5}" destId="{EF98B19B-13F1-4DBB-972E-3848FC44F556}" srcOrd="1" destOrd="0" presId="urn:microsoft.com/office/officeart/2005/8/layout/chevron2"/>
    <dgm:cxn modelId="{80EF068D-6414-45A0-9AB5-F99786F321E8}" type="presParOf" srcId="{0BA65CAA-44A0-4784-81B5-8F4E386B3FB3}" destId="{96456E34-E14B-40F6-9E60-E969F0DEDACC}" srcOrd="3" destOrd="0" presId="urn:microsoft.com/office/officeart/2005/8/layout/chevron2"/>
    <dgm:cxn modelId="{3ACDF2B8-A03F-4229-8887-85AAFEA788A1}" type="presParOf" srcId="{0BA65CAA-44A0-4784-81B5-8F4E386B3FB3}" destId="{878A7CF5-3266-4393-BB15-A08384F5B3DE}" srcOrd="4" destOrd="0" presId="urn:microsoft.com/office/officeart/2005/8/layout/chevron2"/>
    <dgm:cxn modelId="{BB3D7331-9E34-4529-A1B2-61E69F9869A6}" type="presParOf" srcId="{878A7CF5-3266-4393-BB15-A08384F5B3DE}" destId="{9CA4AE92-EB18-4DD4-A92E-FD051FB8500E}" srcOrd="0" destOrd="0" presId="urn:microsoft.com/office/officeart/2005/8/layout/chevron2"/>
    <dgm:cxn modelId="{7C163ADD-39F0-4DE7-8258-F7863428F7FE}" type="presParOf" srcId="{878A7CF5-3266-4393-BB15-A08384F5B3DE}" destId="{73C3A9CB-54B5-4BB4-B7D9-355B9AA4A5B5}" srcOrd="1" destOrd="0" presId="urn:microsoft.com/office/officeart/2005/8/layout/chevron2"/>
    <dgm:cxn modelId="{2B62FA67-629B-4CD4-83CA-A15DEB2DF809}" type="presParOf" srcId="{0BA65CAA-44A0-4784-81B5-8F4E386B3FB3}" destId="{A8E833DD-4F37-4074-8678-C1658EC811CB}" srcOrd="5" destOrd="0" presId="urn:microsoft.com/office/officeart/2005/8/layout/chevron2"/>
    <dgm:cxn modelId="{5BAD1FF1-47CC-4483-90CE-773C5D9451A5}" type="presParOf" srcId="{0BA65CAA-44A0-4784-81B5-8F4E386B3FB3}" destId="{61689F6E-7691-4FD5-9194-BFF53225D386}" srcOrd="6" destOrd="0" presId="urn:microsoft.com/office/officeart/2005/8/layout/chevron2"/>
    <dgm:cxn modelId="{E87A7A85-00E8-405D-8DBD-CE070AB074CC}" type="presParOf" srcId="{61689F6E-7691-4FD5-9194-BFF53225D386}" destId="{B2BD1C97-05F7-4810-8103-6D069AAAB23C}" srcOrd="0" destOrd="0" presId="urn:microsoft.com/office/officeart/2005/8/layout/chevron2"/>
    <dgm:cxn modelId="{BB3CE910-223A-4C1D-8F0A-0D1469A13CD4}" type="presParOf" srcId="{61689F6E-7691-4FD5-9194-BFF53225D386}" destId="{F31D5C30-AE84-4CA8-ABBA-A4F37593A544}" srcOrd="1" destOrd="0" presId="urn:microsoft.com/office/officeart/2005/8/layout/chevron2"/>
    <dgm:cxn modelId="{B60FA4E9-03FF-4F87-8609-A1AAA4389794}" type="presParOf" srcId="{0BA65CAA-44A0-4784-81B5-8F4E386B3FB3}" destId="{2C85EB39-A7BD-4028-A9BC-BAE4270B0A12}" srcOrd="7" destOrd="0" presId="urn:microsoft.com/office/officeart/2005/8/layout/chevron2"/>
    <dgm:cxn modelId="{885CE7F3-237C-442A-9DE6-8187883BCA7C}" type="presParOf" srcId="{0BA65CAA-44A0-4784-81B5-8F4E386B3FB3}" destId="{D7AEC461-D26F-47DB-9C68-A7342A764B88}" srcOrd="8" destOrd="0" presId="urn:microsoft.com/office/officeart/2005/8/layout/chevron2"/>
    <dgm:cxn modelId="{D7AA7161-A125-4835-959A-DBE9A8882A54}" type="presParOf" srcId="{D7AEC461-D26F-47DB-9C68-A7342A764B88}" destId="{4A9AE9CC-9EA6-4395-8695-FCBA6E60B3FF}" srcOrd="0" destOrd="0" presId="urn:microsoft.com/office/officeart/2005/8/layout/chevron2"/>
    <dgm:cxn modelId="{C6C9CFAE-B517-47BB-BECA-2EAE52561807}" type="presParOf" srcId="{D7AEC461-D26F-47DB-9C68-A7342A764B88}" destId="{C3D293BD-E717-4444-BF4B-02AC414C1AC2}" srcOrd="1" destOrd="0" presId="urn:microsoft.com/office/officeart/2005/8/layout/chevron2"/>
    <dgm:cxn modelId="{297A398B-B538-4C49-8FF3-7EBECC97BD69}" type="presParOf" srcId="{0BA65CAA-44A0-4784-81B5-8F4E386B3FB3}" destId="{75239A5E-2198-4501-ACC4-CFEC97A0E519}" srcOrd="9" destOrd="0" presId="urn:microsoft.com/office/officeart/2005/8/layout/chevron2"/>
    <dgm:cxn modelId="{9A9EAE95-9129-4DC7-91F4-D8C55C104DD6}" type="presParOf" srcId="{0BA65CAA-44A0-4784-81B5-8F4E386B3FB3}" destId="{380F57EC-D4F9-4068-BF12-4113E5CBBA7D}" srcOrd="10" destOrd="0" presId="urn:microsoft.com/office/officeart/2005/8/layout/chevron2"/>
    <dgm:cxn modelId="{FD83DAB0-B2BE-4784-A54D-B21FD770D151}" type="presParOf" srcId="{380F57EC-D4F9-4068-BF12-4113E5CBBA7D}" destId="{C6B57BE2-F7FC-4BA2-A6DD-C1DF5028D1C3}" srcOrd="0" destOrd="0" presId="urn:microsoft.com/office/officeart/2005/8/layout/chevron2"/>
    <dgm:cxn modelId="{615ACA5C-F2F3-4677-A5D0-CE2F28911E5D}" type="presParOf" srcId="{380F57EC-D4F9-4068-BF12-4113E5CBBA7D}" destId="{4046A5CA-768C-405F-AF94-9E393AC7EF0B}" srcOrd="1" destOrd="0" presId="urn:microsoft.com/office/officeart/2005/8/layout/chevron2"/>
    <dgm:cxn modelId="{594EB445-DF12-4C32-B229-F54228900B60}" type="presParOf" srcId="{0BA65CAA-44A0-4784-81B5-8F4E386B3FB3}" destId="{F70AEE7E-5231-49A8-8CB5-9067E9D5FE6D}" srcOrd="11" destOrd="0" presId="urn:microsoft.com/office/officeart/2005/8/layout/chevron2"/>
    <dgm:cxn modelId="{10299963-9391-4F82-9C90-5BB2732B098B}" type="presParOf" srcId="{0BA65CAA-44A0-4784-81B5-8F4E386B3FB3}" destId="{62B96AB1-A8A2-4FBB-AE98-AFEA9B8EA887}" srcOrd="12" destOrd="0" presId="urn:microsoft.com/office/officeart/2005/8/layout/chevron2"/>
    <dgm:cxn modelId="{F92E905B-96A9-4BE1-8DD8-F4FE170403BB}" type="presParOf" srcId="{62B96AB1-A8A2-4FBB-AE98-AFEA9B8EA887}" destId="{256C9858-0615-4107-A9EA-EAF4ED81F569}" srcOrd="0" destOrd="0" presId="urn:microsoft.com/office/officeart/2005/8/layout/chevron2"/>
    <dgm:cxn modelId="{349BCB84-B71F-4DC3-8FF4-C238CAC60D65}" type="presParOf" srcId="{62B96AB1-A8A2-4FBB-AE98-AFEA9B8EA887}" destId="{3A76AA26-F134-4ECD-AD47-A4DEAC43B674}" srcOrd="1" destOrd="0" presId="urn:microsoft.com/office/officeart/2005/8/layout/chevron2"/>
    <dgm:cxn modelId="{CE113302-BA0C-4785-B48B-C63D4D3A5A36}" type="presParOf" srcId="{0BA65CAA-44A0-4784-81B5-8F4E386B3FB3}" destId="{0433A090-7E22-423A-8195-A48D38737A16}" srcOrd="13" destOrd="0" presId="urn:microsoft.com/office/officeart/2005/8/layout/chevron2"/>
    <dgm:cxn modelId="{889452D9-BD39-4191-B39F-A30F8239D0F8}" type="presParOf" srcId="{0BA65CAA-44A0-4784-81B5-8F4E386B3FB3}" destId="{5F0114B9-DA17-47B1-A783-ABD0E4B69A3A}" srcOrd="14" destOrd="0" presId="urn:microsoft.com/office/officeart/2005/8/layout/chevron2"/>
    <dgm:cxn modelId="{8633E8DA-C458-47BD-82F2-CE8B2BB39733}" type="presParOf" srcId="{5F0114B9-DA17-47B1-A783-ABD0E4B69A3A}" destId="{F9E1819C-A3E1-4377-AD3C-738ACFCAF1AB}" srcOrd="0" destOrd="0" presId="urn:microsoft.com/office/officeart/2005/8/layout/chevron2"/>
    <dgm:cxn modelId="{EAB3C071-1D02-4E62-BC81-BD816E6E4EB4}" type="presParOf" srcId="{5F0114B9-DA17-47B1-A783-ABD0E4B69A3A}" destId="{A88F4453-853B-4D14-AEAE-C2C069876B8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0B0563-2B3B-47D1-B8F5-6952B0AC574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910A42-E4CF-4FE3-A82E-B2D879EFDEDF}">
      <dgm:prSet phldrT="[Text]"/>
      <dgm:spPr>
        <a:xfrm rot="5400000">
          <a:off x="-89854" y="90519"/>
          <a:ext cx="599033" cy="419323"/>
        </a:xfrm>
        <a:prstGeom prst="chevron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709F91DA-D865-4569-B68B-D987A00DCCA7}" type="parTrans" cxnId="{9BDC6466-DD7E-418F-A631-67D3F403EE75}">
      <dgm:prSet/>
      <dgm:spPr/>
      <dgm:t>
        <a:bodyPr/>
        <a:lstStyle/>
        <a:p>
          <a:endParaRPr lang="en-US"/>
        </a:p>
      </dgm:t>
    </dgm:pt>
    <dgm:pt modelId="{E460749F-E54C-4CF0-A7E2-C97B8C0DF3C0}" type="sibTrans" cxnId="{9BDC6466-DD7E-418F-A631-67D3F403EE75}">
      <dgm:prSet/>
      <dgm:spPr/>
      <dgm:t>
        <a:bodyPr/>
        <a:lstStyle/>
        <a:p>
          <a:endParaRPr lang="en-US"/>
        </a:p>
      </dgm:t>
    </dgm:pt>
    <dgm:pt modelId="{2DED4978-A63A-4393-921E-6C30680FD3D1}">
      <dgm:prSet/>
      <dgm:spPr>
        <a:xfrm rot="5400000">
          <a:off x="-89854" y="614353"/>
          <a:ext cx="599033" cy="419323"/>
        </a:xfrm>
        <a:prstGeom prst="chevron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39C3910A-7C2D-4930-BD6A-99EB7AF2F368}" type="parTrans" cxnId="{8E2CE467-CD72-4520-A095-4C4358891985}">
      <dgm:prSet/>
      <dgm:spPr/>
      <dgm:t>
        <a:bodyPr/>
        <a:lstStyle/>
        <a:p>
          <a:endParaRPr lang="en-US"/>
        </a:p>
      </dgm:t>
    </dgm:pt>
    <dgm:pt modelId="{22A68B40-5FBC-4408-B225-B3C08740A206}" type="sibTrans" cxnId="{8E2CE467-CD72-4520-A095-4C4358891985}">
      <dgm:prSet/>
      <dgm:spPr/>
      <dgm:t>
        <a:bodyPr/>
        <a:lstStyle/>
        <a:p>
          <a:endParaRPr lang="en-US"/>
        </a:p>
      </dgm:t>
    </dgm:pt>
    <dgm:pt modelId="{1814D235-D091-4B1B-BE40-A534B117EBBE}">
      <dgm:prSet/>
      <dgm:spPr>
        <a:xfrm rot="5400000">
          <a:off x="-89854" y="1138187"/>
          <a:ext cx="599033" cy="4193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23278BA5-F427-49A2-BCD3-52A4A95760EA}" type="parTrans" cxnId="{39E45F15-98EB-4F00-9BF5-1DE35E792704}">
      <dgm:prSet/>
      <dgm:spPr/>
      <dgm:t>
        <a:bodyPr/>
        <a:lstStyle/>
        <a:p>
          <a:endParaRPr lang="en-US"/>
        </a:p>
      </dgm:t>
    </dgm:pt>
    <dgm:pt modelId="{9B7B457E-475D-43A5-BFD2-45488C228898}" type="sibTrans" cxnId="{39E45F15-98EB-4F00-9BF5-1DE35E792704}">
      <dgm:prSet/>
      <dgm:spPr/>
      <dgm:t>
        <a:bodyPr/>
        <a:lstStyle/>
        <a:p>
          <a:endParaRPr lang="en-US"/>
        </a:p>
      </dgm:t>
    </dgm:pt>
    <dgm:pt modelId="{0AA2391C-BBB4-4BD5-8363-6A7F3A203820}">
      <dgm:prSet/>
      <dgm:spPr>
        <a:xfrm rot="5400000">
          <a:off x="-89854" y="1662021"/>
          <a:ext cx="599033" cy="4193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C2F3D309-F612-4272-A731-E9ED59B4CEE0}" type="parTrans" cxnId="{3951432C-787A-4D81-894F-84876C621987}">
      <dgm:prSet/>
      <dgm:spPr/>
      <dgm:t>
        <a:bodyPr/>
        <a:lstStyle/>
        <a:p>
          <a:endParaRPr lang="en-US"/>
        </a:p>
      </dgm:t>
    </dgm:pt>
    <dgm:pt modelId="{F40CF6C2-A96F-46B4-8734-3DE88127E9D9}" type="sibTrans" cxnId="{3951432C-787A-4D81-894F-84876C621987}">
      <dgm:prSet/>
      <dgm:spPr/>
      <dgm:t>
        <a:bodyPr/>
        <a:lstStyle/>
        <a:p>
          <a:endParaRPr lang="en-US"/>
        </a:p>
      </dgm:t>
    </dgm:pt>
    <dgm:pt modelId="{D2E3C53C-9BFA-4853-A6C3-CC3A970438BE}">
      <dgm:prSet/>
      <dgm:spPr>
        <a:xfrm rot="5400000">
          <a:off x="-89854" y="2185855"/>
          <a:ext cx="599033" cy="4193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760A1A-5FDB-4AAD-8B1D-A9380FF4B508}" type="parTrans" cxnId="{15C0FAA1-F2F0-47C9-890C-A9E5FBCE8B16}">
      <dgm:prSet/>
      <dgm:spPr/>
      <dgm:t>
        <a:bodyPr/>
        <a:lstStyle/>
        <a:p>
          <a:endParaRPr lang="en-US"/>
        </a:p>
      </dgm:t>
    </dgm:pt>
    <dgm:pt modelId="{8E918A90-0A2E-40A1-B899-918BCE6E7CD4}" type="sibTrans" cxnId="{15C0FAA1-F2F0-47C9-890C-A9E5FBCE8B16}">
      <dgm:prSet/>
      <dgm:spPr/>
      <dgm:t>
        <a:bodyPr/>
        <a:lstStyle/>
        <a:p>
          <a:endParaRPr lang="en-US"/>
        </a:p>
      </dgm:t>
    </dgm:pt>
    <dgm:pt modelId="{831E29DE-08A7-4804-B005-3772F7EA90CA}">
      <dgm:prSet/>
      <dgm:spPr>
        <a:xfrm rot="5400000">
          <a:off x="-89854" y="2709689"/>
          <a:ext cx="599033" cy="4193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chemeClr val="tx2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80AFDB0E-F6D3-465E-8196-185191F59911}" type="parTrans" cxnId="{E7D8ED49-2C64-43D1-8FBC-AB29E976DA7A}">
      <dgm:prSet/>
      <dgm:spPr/>
      <dgm:t>
        <a:bodyPr/>
        <a:lstStyle/>
        <a:p>
          <a:endParaRPr lang="en-US"/>
        </a:p>
      </dgm:t>
    </dgm:pt>
    <dgm:pt modelId="{5C3AC1E5-14BF-474C-99FC-7985C0676028}" type="sibTrans" cxnId="{E7D8ED49-2C64-43D1-8FBC-AB29E976DA7A}">
      <dgm:prSet/>
      <dgm:spPr/>
      <dgm:t>
        <a:bodyPr/>
        <a:lstStyle/>
        <a:p>
          <a:endParaRPr lang="en-US"/>
        </a:p>
      </dgm:t>
    </dgm:pt>
    <dgm:pt modelId="{89AF73CE-15F0-481F-AADB-F5086E3603ED}">
      <dgm:prSet phldrT="[Text]"/>
      <dgm:spPr>
        <a:xfrm rot="5400000">
          <a:off x="3710675" y="-3290688"/>
          <a:ext cx="389371" cy="6972076"/>
        </a:xfrm>
        <a:prstGeom prst="round2SameRect">
          <a:avLst/>
        </a:prstGeom>
        <a:solidFill>
          <a:schemeClr val="accent2">
            <a:lumMod val="5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sosialisasi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penerapan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kepada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stake holder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tentang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gm:t>
    </dgm:pt>
    <dgm:pt modelId="{465A0B81-8C3B-45A5-9ED1-753606CABA2C}" type="parTrans" cxnId="{A34510C9-2D5F-469E-8932-F5EEC2DF70D1}">
      <dgm:prSet/>
      <dgm:spPr/>
      <dgm:t>
        <a:bodyPr/>
        <a:lstStyle/>
        <a:p>
          <a:endParaRPr lang="en-US"/>
        </a:p>
      </dgm:t>
    </dgm:pt>
    <dgm:pt modelId="{BD437BC9-275C-46E9-B0C3-2C8EDC019023}" type="sibTrans" cxnId="{A34510C9-2D5F-469E-8932-F5EEC2DF70D1}">
      <dgm:prSet/>
      <dgm:spPr/>
      <dgm:t>
        <a:bodyPr/>
        <a:lstStyle/>
        <a:p>
          <a:endParaRPr lang="en-US"/>
        </a:p>
      </dgm:t>
    </dgm:pt>
    <dgm:pt modelId="{8E494BBC-FF6F-42E5-B8F9-F2CE34D7227B}">
      <dgm:prSet/>
      <dgm:spPr>
        <a:xfrm rot="5400000">
          <a:off x="3710675" y="-2766854"/>
          <a:ext cx="389371" cy="6972076"/>
        </a:xfrm>
        <a:prstGeom prst="round2SameRect">
          <a:avLst/>
        </a:prstGeom>
        <a:solidFill>
          <a:schemeClr val="accent2">
            <a:lumMod val="5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Melaksanakan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Monev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penerapan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gm:t>
    </dgm:pt>
    <dgm:pt modelId="{099A9F66-D320-430F-9E47-1F6EB15409F1}" type="parTrans" cxnId="{1AD31C54-78DD-4209-B5A1-4311B15892BE}">
      <dgm:prSet/>
      <dgm:spPr/>
      <dgm:t>
        <a:bodyPr/>
        <a:lstStyle/>
        <a:p>
          <a:endParaRPr lang="en-US"/>
        </a:p>
      </dgm:t>
    </dgm:pt>
    <dgm:pt modelId="{97F6E329-0C5B-4699-9067-B84880E8FB40}" type="sibTrans" cxnId="{1AD31C54-78DD-4209-B5A1-4311B15892BE}">
      <dgm:prSet/>
      <dgm:spPr/>
      <dgm:t>
        <a:bodyPr/>
        <a:lstStyle/>
        <a:p>
          <a:endParaRPr lang="en-US"/>
        </a:p>
      </dgm:t>
    </dgm:pt>
    <dgm:pt modelId="{1B385430-24F9-4BC0-8C40-6665039FEA89}">
      <dgm:prSet/>
      <dgm:spPr>
        <a:xfrm rot="5400000">
          <a:off x="3710675" y="-2243020"/>
          <a:ext cx="389371" cy="6972076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Pengembangan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database dan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fitur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aplikasi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gm:t>
    </dgm:pt>
    <dgm:pt modelId="{EBD9537C-8A67-4139-9D1D-B33054EC0D81}" type="parTrans" cxnId="{F34A23E1-2F18-4CA1-B51D-A7C18FA90BA4}">
      <dgm:prSet/>
      <dgm:spPr/>
      <dgm:t>
        <a:bodyPr/>
        <a:lstStyle/>
        <a:p>
          <a:endParaRPr lang="en-US"/>
        </a:p>
      </dgm:t>
    </dgm:pt>
    <dgm:pt modelId="{8A51D12B-F3F0-426C-BD8F-E2346DBA21D9}" type="sibTrans" cxnId="{F34A23E1-2F18-4CA1-B51D-A7C18FA90BA4}">
      <dgm:prSet/>
      <dgm:spPr/>
      <dgm:t>
        <a:bodyPr/>
        <a:lstStyle/>
        <a:p>
          <a:endParaRPr lang="en-US"/>
        </a:p>
      </dgm:t>
    </dgm:pt>
    <dgm:pt modelId="{2BE0652B-0AE4-4503-B2A5-188CE7C04B21}">
      <dgm:prSet/>
      <dgm:spPr>
        <a:xfrm rot="5400000">
          <a:off x="3710675" y="-1719186"/>
          <a:ext cx="389371" cy="6972076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Backup database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secara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rutin</a:t>
          </a:r>
          <a:endParaRPr lang="en-US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68738E01-C625-49CE-9AB0-742233524238}" type="parTrans" cxnId="{512D3B42-A50A-48F0-B74C-932E2AA4E7FF}">
      <dgm:prSet/>
      <dgm:spPr/>
      <dgm:t>
        <a:bodyPr/>
        <a:lstStyle/>
        <a:p>
          <a:endParaRPr lang="en-US"/>
        </a:p>
      </dgm:t>
    </dgm:pt>
    <dgm:pt modelId="{7DB245D3-6A1E-453D-9BC3-BA114C5BC92A}" type="sibTrans" cxnId="{512D3B42-A50A-48F0-B74C-932E2AA4E7FF}">
      <dgm:prSet/>
      <dgm:spPr/>
      <dgm:t>
        <a:bodyPr/>
        <a:lstStyle/>
        <a:p>
          <a:endParaRPr lang="en-US"/>
        </a:p>
      </dgm:t>
    </dgm:pt>
    <dgm:pt modelId="{F0DA7C23-CB8F-4AAB-944B-3FD07B122F65}">
      <dgm:prSet/>
      <dgm:spPr>
        <a:xfrm rot="5400000">
          <a:off x="3710675" y="-1195352"/>
          <a:ext cx="389371" cy="6972076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Pemeliharaan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aplikasi</a:t>
          </a:r>
          <a:endParaRPr lang="en-US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CFF4E164-C32D-473D-93A3-AB303A049955}" type="parTrans" cxnId="{09BF6FA0-0392-457C-9786-B78B4A1F7CC1}">
      <dgm:prSet/>
      <dgm:spPr/>
      <dgm:t>
        <a:bodyPr/>
        <a:lstStyle/>
        <a:p>
          <a:endParaRPr lang="en-US"/>
        </a:p>
      </dgm:t>
    </dgm:pt>
    <dgm:pt modelId="{BB593853-E176-4B63-A8D0-BE5543D6FA52}" type="sibTrans" cxnId="{09BF6FA0-0392-457C-9786-B78B4A1F7CC1}">
      <dgm:prSet/>
      <dgm:spPr/>
      <dgm:t>
        <a:bodyPr/>
        <a:lstStyle/>
        <a:p>
          <a:endParaRPr lang="en-US"/>
        </a:p>
      </dgm:t>
    </dgm:pt>
    <dgm:pt modelId="{82E4F12D-5340-470E-94F5-32C9C361364C}">
      <dgm:prSet/>
      <dgm:spPr>
        <a:xfrm rot="5400000">
          <a:off x="3710675" y="-671518"/>
          <a:ext cx="389371" cy="6972076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Pengintegrasian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dengan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aplikasi</a:t>
          </a:r>
          <a:r>
            <a:rPr lang="en-US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Digital Farming </a:t>
          </a:r>
          <a:r>
            <a:rPr lang="en-US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Dipertabun</a:t>
          </a:r>
          <a:endParaRPr lang="en-US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2AAE3B2C-8D4A-4EE8-BFC3-13E391E9081C}" type="parTrans" cxnId="{0DA6850B-856C-44AD-A62E-471C340A6E09}">
      <dgm:prSet/>
      <dgm:spPr/>
      <dgm:t>
        <a:bodyPr/>
        <a:lstStyle/>
        <a:p>
          <a:endParaRPr lang="en-US"/>
        </a:p>
      </dgm:t>
    </dgm:pt>
    <dgm:pt modelId="{1C7AC162-1F9C-4A67-B0E0-6BEA0AA0B06B}" type="sibTrans" cxnId="{0DA6850B-856C-44AD-A62E-471C340A6E09}">
      <dgm:prSet/>
      <dgm:spPr/>
      <dgm:t>
        <a:bodyPr/>
        <a:lstStyle/>
        <a:p>
          <a:endParaRPr lang="en-US"/>
        </a:p>
      </dgm:t>
    </dgm:pt>
    <dgm:pt modelId="{0BA65CAA-44A0-4784-81B5-8F4E386B3FB3}" type="pres">
      <dgm:prSet presAssocID="{BD0B0563-2B3B-47D1-B8F5-6952B0AC5745}" presName="linearFlow" presStyleCnt="0">
        <dgm:presLayoutVars>
          <dgm:dir/>
          <dgm:animLvl val="lvl"/>
          <dgm:resizeHandles val="exact"/>
        </dgm:presLayoutVars>
      </dgm:prSet>
      <dgm:spPr/>
    </dgm:pt>
    <dgm:pt modelId="{5A5BA740-6918-429B-88A5-29F1F06C9079}" type="pres">
      <dgm:prSet presAssocID="{C0910A42-E4CF-4FE3-A82E-B2D879EFDEDF}" presName="composite" presStyleCnt="0"/>
      <dgm:spPr/>
    </dgm:pt>
    <dgm:pt modelId="{7D505D95-C6B8-44F4-83C3-DF48B57A0D65}" type="pres">
      <dgm:prSet presAssocID="{C0910A42-E4CF-4FE3-A82E-B2D879EFDEDF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612E81A5-149A-4C49-8D72-0AE4C3A0C489}" type="pres">
      <dgm:prSet presAssocID="{C0910A42-E4CF-4FE3-A82E-B2D879EFDEDF}" presName="descendantText" presStyleLbl="alignAcc1" presStyleIdx="0" presStyleCnt="6">
        <dgm:presLayoutVars>
          <dgm:bulletEnabled val="1"/>
        </dgm:presLayoutVars>
      </dgm:prSet>
      <dgm:spPr/>
    </dgm:pt>
    <dgm:pt modelId="{60BF1301-1550-48F3-83A3-84F9808F6E8F}" type="pres">
      <dgm:prSet presAssocID="{E460749F-E54C-4CF0-A7E2-C97B8C0DF3C0}" presName="sp" presStyleCnt="0"/>
      <dgm:spPr/>
    </dgm:pt>
    <dgm:pt modelId="{559BE154-F3CC-451C-B9F7-CBB6A983D1C5}" type="pres">
      <dgm:prSet presAssocID="{2DED4978-A63A-4393-921E-6C30680FD3D1}" presName="composite" presStyleCnt="0"/>
      <dgm:spPr/>
    </dgm:pt>
    <dgm:pt modelId="{79605796-3A34-48C8-B983-BB6BB4E61E03}" type="pres">
      <dgm:prSet presAssocID="{2DED4978-A63A-4393-921E-6C30680FD3D1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EF98B19B-13F1-4DBB-972E-3848FC44F556}" type="pres">
      <dgm:prSet presAssocID="{2DED4978-A63A-4393-921E-6C30680FD3D1}" presName="descendantText" presStyleLbl="alignAcc1" presStyleIdx="1" presStyleCnt="6">
        <dgm:presLayoutVars>
          <dgm:bulletEnabled val="1"/>
        </dgm:presLayoutVars>
      </dgm:prSet>
      <dgm:spPr/>
    </dgm:pt>
    <dgm:pt modelId="{96456E34-E14B-40F6-9E60-E969F0DEDACC}" type="pres">
      <dgm:prSet presAssocID="{22A68B40-5FBC-4408-B225-B3C08740A206}" presName="sp" presStyleCnt="0"/>
      <dgm:spPr/>
    </dgm:pt>
    <dgm:pt modelId="{878A7CF5-3266-4393-BB15-A08384F5B3DE}" type="pres">
      <dgm:prSet presAssocID="{1814D235-D091-4B1B-BE40-A534B117EBBE}" presName="composite" presStyleCnt="0"/>
      <dgm:spPr/>
    </dgm:pt>
    <dgm:pt modelId="{9CA4AE92-EB18-4DD4-A92E-FD051FB8500E}" type="pres">
      <dgm:prSet presAssocID="{1814D235-D091-4B1B-BE40-A534B117EBBE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73C3A9CB-54B5-4BB4-B7D9-355B9AA4A5B5}" type="pres">
      <dgm:prSet presAssocID="{1814D235-D091-4B1B-BE40-A534B117EBBE}" presName="descendantText" presStyleLbl="alignAcc1" presStyleIdx="2" presStyleCnt="6" custLinFactNeighborX="-546" custLinFactNeighborY="2294">
        <dgm:presLayoutVars>
          <dgm:bulletEnabled val="1"/>
        </dgm:presLayoutVars>
      </dgm:prSet>
      <dgm:spPr/>
    </dgm:pt>
    <dgm:pt modelId="{A8E833DD-4F37-4074-8678-C1658EC811CB}" type="pres">
      <dgm:prSet presAssocID="{9B7B457E-475D-43A5-BFD2-45488C228898}" presName="sp" presStyleCnt="0"/>
      <dgm:spPr/>
    </dgm:pt>
    <dgm:pt modelId="{61689F6E-7691-4FD5-9194-BFF53225D386}" type="pres">
      <dgm:prSet presAssocID="{0AA2391C-BBB4-4BD5-8363-6A7F3A203820}" presName="composite" presStyleCnt="0"/>
      <dgm:spPr/>
    </dgm:pt>
    <dgm:pt modelId="{B2BD1C97-05F7-4810-8103-6D069AAAB23C}" type="pres">
      <dgm:prSet presAssocID="{0AA2391C-BBB4-4BD5-8363-6A7F3A203820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F31D5C30-AE84-4CA8-ABBA-A4F37593A544}" type="pres">
      <dgm:prSet presAssocID="{0AA2391C-BBB4-4BD5-8363-6A7F3A203820}" presName="descendantText" presStyleLbl="alignAcc1" presStyleIdx="3" presStyleCnt="6" custLinFactNeighborX="625" custLinFactNeighborY="-10491">
        <dgm:presLayoutVars>
          <dgm:bulletEnabled val="1"/>
        </dgm:presLayoutVars>
      </dgm:prSet>
      <dgm:spPr/>
    </dgm:pt>
    <dgm:pt modelId="{2C85EB39-A7BD-4028-A9BC-BAE4270B0A12}" type="pres">
      <dgm:prSet presAssocID="{F40CF6C2-A96F-46B4-8734-3DE88127E9D9}" presName="sp" presStyleCnt="0"/>
      <dgm:spPr/>
    </dgm:pt>
    <dgm:pt modelId="{D7AEC461-D26F-47DB-9C68-A7342A764B88}" type="pres">
      <dgm:prSet presAssocID="{D2E3C53C-9BFA-4853-A6C3-CC3A970438BE}" presName="composite" presStyleCnt="0"/>
      <dgm:spPr/>
    </dgm:pt>
    <dgm:pt modelId="{4A9AE9CC-9EA6-4395-8695-FCBA6E60B3FF}" type="pres">
      <dgm:prSet presAssocID="{D2E3C53C-9BFA-4853-A6C3-CC3A970438BE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C3D293BD-E717-4444-BF4B-02AC414C1AC2}" type="pres">
      <dgm:prSet presAssocID="{D2E3C53C-9BFA-4853-A6C3-CC3A970438BE}" presName="descendantText" presStyleLbl="alignAcc1" presStyleIdx="4" presStyleCnt="6">
        <dgm:presLayoutVars>
          <dgm:bulletEnabled val="1"/>
        </dgm:presLayoutVars>
      </dgm:prSet>
      <dgm:spPr/>
    </dgm:pt>
    <dgm:pt modelId="{75239A5E-2198-4501-ACC4-CFEC97A0E519}" type="pres">
      <dgm:prSet presAssocID="{8E918A90-0A2E-40A1-B899-918BCE6E7CD4}" presName="sp" presStyleCnt="0"/>
      <dgm:spPr/>
    </dgm:pt>
    <dgm:pt modelId="{380F57EC-D4F9-4068-BF12-4113E5CBBA7D}" type="pres">
      <dgm:prSet presAssocID="{831E29DE-08A7-4804-B005-3772F7EA90CA}" presName="composite" presStyleCnt="0"/>
      <dgm:spPr/>
    </dgm:pt>
    <dgm:pt modelId="{C6B57BE2-F7FC-4BA2-A6DD-C1DF5028D1C3}" type="pres">
      <dgm:prSet presAssocID="{831E29DE-08A7-4804-B005-3772F7EA90CA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4046A5CA-768C-405F-AF94-9E393AC7EF0B}" type="pres">
      <dgm:prSet presAssocID="{831E29DE-08A7-4804-B005-3772F7EA90CA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B8AD2A02-0900-4A63-8F98-5C094EF889BA}" type="presOf" srcId="{F0DA7C23-CB8F-4AAB-944B-3FD07B122F65}" destId="{C3D293BD-E717-4444-BF4B-02AC414C1AC2}" srcOrd="0" destOrd="0" presId="urn:microsoft.com/office/officeart/2005/8/layout/chevron2"/>
    <dgm:cxn modelId="{0DA6850B-856C-44AD-A62E-471C340A6E09}" srcId="{831E29DE-08A7-4804-B005-3772F7EA90CA}" destId="{82E4F12D-5340-470E-94F5-32C9C361364C}" srcOrd="0" destOrd="0" parTransId="{2AAE3B2C-8D4A-4EE8-BFC3-13E391E9081C}" sibTransId="{1C7AC162-1F9C-4A67-B0E0-6BEA0AA0B06B}"/>
    <dgm:cxn modelId="{FC35740F-0B52-4E02-A2A3-1764097DAAB3}" type="presOf" srcId="{C0910A42-E4CF-4FE3-A82E-B2D879EFDEDF}" destId="{7D505D95-C6B8-44F4-83C3-DF48B57A0D65}" srcOrd="0" destOrd="0" presId="urn:microsoft.com/office/officeart/2005/8/layout/chevron2"/>
    <dgm:cxn modelId="{6035BB12-A1F4-4896-B0F0-C2F33B5A75EA}" type="presOf" srcId="{BD0B0563-2B3B-47D1-B8F5-6952B0AC5745}" destId="{0BA65CAA-44A0-4784-81B5-8F4E386B3FB3}" srcOrd="0" destOrd="0" presId="urn:microsoft.com/office/officeart/2005/8/layout/chevron2"/>
    <dgm:cxn modelId="{39E45F15-98EB-4F00-9BF5-1DE35E792704}" srcId="{BD0B0563-2B3B-47D1-B8F5-6952B0AC5745}" destId="{1814D235-D091-4B1B-BE40-A534B117EBBE}" srcOrd="2" destOrd="0" parTransId="{23278BA5-F427-49A2-BCD3-52A4A95760EA}" sibTransId="{9B7B457E-475D-43A5-BFD2-45488C228898}"/>
    <dgm:cxn modelId="{10F4C31F-117E-495D-AC19-6F9E8C7BB3EF}" type="presOf" srcId="{0AA2391C-BBB4-4BD5-8363-6A7F3A203820}" destId="{B2BD1C97-05F7-4810-8103-6D069AAAB23C}" srcOrd="0" destOrd="0" presId="urn:microsoft.com/office/officeart/2005/8/layout/chevron2"/>
    <dgm:cxn modelId="{CC29F421-13EA-4473-BFA3-BE252DC99796}" type="presOf" srcId="{831E29DE-08A7-4804-B005-3772F7EA90CA}" destId="{C6B57BE2-F7FC-4BA2-A6DD-C1DF5028D1C3}" srcOrd="0" destOrd="0" presId="urn:microsoft.com/office/officeart/2005/8/layout/chevron2"/>
    <dgm:cxn modelId="{3951432C-787A-4D81-894F-84876C621987}" srcId="{BD0B0563-2B3B-47D1-B8F5-6952B0AC5745}" destId="{0AA2391C-BBB4-4BD5-8363-6A7F3A203820}" srcOrd="3" destOrd="0" parTransId="{C2F3D309-F612-4272-A731-E9ED59B4CEE0}" sibTransId="{F40CF6C2-A96F-46B4-8734-3DE88127E9D9}"/>
    <dgm:cxn modelId="{244FA42C-3A18-4ADE-B43E-71158F0B3DD3}" type="presOf" srcId="{D2E3C53C-9BFA-4853-A6C3-CC3A970438BE}" destId="{4A9AE9CC-9EA6-4395-8695-FCBA6E60B3FF}" srcOrd="0" destOrd="0" presId="urn:microsoft.com/office/officeart/2005/8/layout/chevron2"/>
    <dgm:cxn modelId="{6546B533-972F-42C8-B091-35E4999E9592}" type="presOf" srcId="{89AF73CE-15F0-481F-AADB-F5086E3603ED}" destId="{612E81A5-149A-4C49-8D72-0AE4C3A0C489}" srcOrd="0" destOrd="0" presId="urn:microsoft.com/office/officeart/2005/8/layout/chevron2"/>
    <dgm:cxn modelId="{512D3B42-A50A-48F0-B74C-932E2AA4E7FF}" srcId="{0AA2391C-BBB4-4BD5-8363-6A7F3A203820}" destId="{2BE0652B-0AE4-4503-B2A5-188CE7C04B21}" srcOrd="0" destOrd="0" parTransId="{68738E01-C625-49CE-9AB0-742233524238}" sibTransId="{7DB245D3-6A1E-453D-9BC3-BA114C5BC92A}"/>
    <dgm:cxn modelId="{9BDC6466-DD7E-418F-A631-67D3F403EE75}" srcId="{BD0B0563-2B3B-47D1-B8F5-6952B0AC5745}" destId="{C0910A42-E4CF-4FE3-A82E-B2D879EFDEDF}" srcOrd="0" destOrd="0" parTransId="{709F91DA-D865-4569-B68B-D987A00DCCA7}" sibTransId="{E460749F-E54C-4CF0-A7E2-C97B8C0DF3C0}"/>
    <dgm:cxn modelId="{8E2CE467-CD72-4520-A095-4C4358891985}" srcId="{BD0B0563-2B3B-47D1-B8F5-6952B0AC5745}" destId="{2DED4978-A63A-4393-921E-6C30680FD3D1}" srcOrd="1" destOrd="0" parTransId="{39C3910A-7C2D-4930-BD6A-99EB7AF2F368}" sibTransId="{22A68B40-5FBC-4408-B225-B3C08740A206}"/>
    <dgm:cxn modelId="{F91A9449-9FA7-421B-A417-09D9EFA1D545}" type="presOf" srcId="{2BE0652B-0AE4-4503-B2A5-188CE7C04B21}" destId="{F31D5C30-AE84-4CA8-ABBA-A4F37593A544}" srcOrd="0" destOrd="0" presId="urn:microsoft.com/office/officeart/2005/8/layout/chevron2"/>
    <dgm:cxn modelId="{E7D8ED49-2C64-43D1-8FBC-AB29E976DA7A}" srcId="{BD0B0563-2B3B-47D1-B8F5-6952B0AC5745}" destId="{831E29DE-08A7-4804-B005-3772F7EA90CA}" srcOrd="5" destOrd="0" parTransId="{80AFDB0E-F6D3-465E-8196-185191F59911}" sibTransId="{5C3AC1E5-14BF-474C-99FC-7985C0676028}"/>
    <dgm:cxn modelId="{B441976E-D89B-4F16-9829-F6DCD575A026}" type="presOf" srcId="{2DED4978-A63A-4393-921E-6C30680FD3D1}" destId="{79605796-3A34-48C8-B983-BB6BB4E61E03}" srcOrd="0" destOrd="0" presId="urn:microsoft.com/office/officeart/2005/8/layout/chevron2"/>
    <dgm:cxn modelId="{1AD31C54-78DD-4209-B5A1-4311B15892BE}" srcId="{2DED4978-A63A-4393-921E-6C30680FD3D1}" destId="{8E494BBC-FF6F-42E5-B8F9-F2CE34D7227B}" srcOrd="0" destOrd="0" parTransId="{099A9F66-D320-430F-9E47-1F6EB15409F1}" sibTransId="{97F6E329-0C5B-4699-9067-B84880E8FB40}"/>
    <dgm:cxn modelId="{09BF6FA0-0392-457C-9786-B78B4A1F7CC1}" srcId="{D2E3C53C-9BFA-4853-A6C3-CC3A970438BE}" destId="{F0DA7C23-CB8F-4AAB-944B-3FD07B122F65}" srcOrd="0" destOrd="0" parTransId="{CFF4E164-C32D-473D-93A3-AB303A049955}" sibTransId="{BB593853-E176-4B63-A8D0-BE5543D6FA52}"/>
    <dgm:cxn modelId="{15C0FAA1-F2F0-47C9-890C-A9E5FBCE8B16}" srcId="{BD0B0563-2B3B-47D1-B8F5-6952B0AC5745}" destId="{D2E3C53C-9BFA-4853-A6C3-CC3A970438BE}" srcOrd="4" destOrd="0" parTransId="{93760A1A-5FDB-4AAD-8B1D-A9380FF4B508}" sibTransId="{8E918A90-0A2E-40A1-B899-918BCE6E7CD4}"/>
    <dgm:cxn modelId="{07397BAB-76D9-4C70-9862-3EF3C7A33533}" type="presOf" srcId="{82E4F12D-5340-470E-94F5-32C9C361364C}" destId="{4046A5CA-768C-405F-AF94-9E393AC7EF0B}" srcOrd="0" destOrd="0" presId="urn:microsoft.com/office/officeart/2005/8/layout/chevron2"/>
    <dgm:cxn modelId="{A34510C9-2D5F-469E-8932-F5EEC2DF70D1}" srcId="{C0910A42-E4CF-4FE3-A82E-B2D879EFDEDF}" destId="{89AF73CE-15F0-481F-AADB-F5086E3603ED}" srcOrd="0" destOrd="0" parTransId="{465A0B81-8C3B-45A5-9ED1-753606CABA2C}" sibTransId="{BD437BC9-275C-46E9-B0C3-2C8EDC019023}"/>
    <dgm:cxn modelId="{F34A23E1-2F18-4CA1-B51D-A7C18FA90BA4}" srcId="{1814D235-D091-4B1B-BE40-A534B117EBBE}" destId="{1B385430-24F9-4BC0-8C40-6665039FEA89}" srcOrd="0" destOrd="0" parTransId="{EBD9537C-8A67-4139-9D1D-B33054EC0D81}" sibTransId="{8A51D12B-F3F0-426C-BD8F-E2346DBA21D9}"/>
    <dgm:cxn modelId="{A6A5D5F5-A2D7-437F-95B5-157C72AB3DE1}" type="presOf" srcId="{1B385430-24F9-4BC0-8C40-6665039FEA89}" destId="{73C3A9CB-54B5-4BB4-B7D9-355B9AA4A5B5}" srcOrd="0" destOrd="0" presId="urn:microsoft.com/office/officeart/2005/8/layout/chevron2"/>
    <dgm:cxn modelId="{0E6FDAFB-A277-4312-8556-14D1E560C64F}" type="presOf" srcId="{1814D235-D091-4B1B-BE40-A534B117EBBE}" destId="{9CA4AE92-EB18-4DD4-A92E-FD051FB8500E}" srcOrd="0" destOrd="0" presId="urn:microsoft.com/office/officeart/2005/8/layout/chevron2"/>
    <dgm:cxn modelId="{EB41C8FD-CCAB-4901-9BD4-720F6D37B4D7}" type="presOf" srcId="{8E494BBC-FF6F-42E5-B8F9-F2CE34D7227B}" destId="{EF98B19B-13F1-4DBB-972E-3848FC44F556}" srcOrd="0" destOrd="0" presId="urn:microsoft.com/office/officeart/2005/8/layout/chevron2"/>
    <dgm:cxn modelId="{378F8C7F-AD35-4AEA-B468-B0720A05A695}" type="presParOf" srcId="{0BA65CAA-44A0-4784-81B5-8F4E386B3FB3}" destId="{5A5BA740-6918-429B-88A5-29F1F06C9079}" srcOrd="0" destOrd="0" presId="urn:microsoft.com/office/officeart/2005/8/layout/chevron2"/>
    <dgm:cxn modelId="{4BAD3A77-B683-4AC8-9E90-2BC9105A97FC}" type="presParOf" srcId="{5A5BA740-6918-429B-88A5-29F1F06C9079}" destId="{7D505D95-C6B8-44F4-83C3-DF48B57A0D65}" srcOrd="0" destOrd="0" presId="urn:microsoft.com/office/officeart/2005/8/layout/chevron2"/>
    <dgm:cxn modelId="{A595FE31-C4F7-4A60-8E0D-96873CCB527B}" type="presParOf" srcId="{5A5BA740-6918-429B-88A5-29F1F06C9079}" destId="{612E81A5-149A-4C49-8D72-0AE4C3A0C489}" srcOrd="1" destOrd="0" presId="urn:microsoft.com/office/officeart/2005/8/layout/chevron2"/>
    <dgm:cxn modelId="{9910C96B-581C-417D-B184-61C76B522E75}" type="presParOf" srcId="{0BA65CAA-44A0-4784-81B5-8F4E386B3FB3}" destId="{60BF1301-1550-48F3-83A3-84F9808F6E8F}" srcOrd="1" destOrd="0" presId="urn:microsoft.com/office/officeart/2005/8/layout/chevron2"/>
    <dgm:cxn modelId="{116B1B51-19C5-4678-9E4D-493796D04E96}" type="presParOf" srcId="{0BA65CAA-44A0-4784-81B5-8F4E386B3FB3}" destId="{559BE154-F3CC-451C-B9F7-CBB6A983D1C5}" srcOrd="2" destOrd="0" presId="urn:microsoft.com/office/officeart/2005/8/layout/chevron2"/>
    <dgm:cxn modelId="{B067C08E-601C-454A-936F-D29FF1E527C5}" type="presParOf" srcId="{559BE154-F3CC-451C-B9F7-CBB6A983D1C5}" destId="{79605796-3A34-48C8-B983-BB6BB4E61E03}" srcOrd="0" destOrd="0" presId="urn:microsoft.com/office/officeart/2005/8/layout/chevron2"/>
    <dgm:cxn modelId="{EB941E4E-A6EF-42F5-A94E-AC303E9FE6B3}" type="presParOf" srcId="{559BE154-F3CC-451C-B9F7-CBB6A983D1C5}" destId="{EF98B19B-13F1-4DBB-972E-3848FC44F556}" srcOrd="1" destOrd="0" presId="urn:microsoft.com/office/officeart/2005/8/layout/chevron2"/>
    <dgm:cxn modelId="{80EF068D-6414-45A0-9AB5-F99786F321E8}" type="presParOf" srcId="{0BA65CAA-44A0-4784-81B5-8F4E386B3FB3}" destId="{96456E34-E14B-40F6-9E60-E969F0DEDACC}" srcOrd="3" destOrd="0" presId="urn:microsoft.com/office/officeart/2005/8/layout/chevron2"/>
    <dgm:cxn modelId="{3ACDF2B8-A03F-4229-8887-85AAFEA788A1}" type="presParOf" srcId="{0BA65CAA-44A0-4784-81B5-8F4E386B3FB3}" destId="{878A7CF5-3266-4393-BB15-A08384F5B3DE}" srcOrd="4" destOrd="0" presId="urn:microsoft.com/office/officeart/2005/8/layout/chevron2"/>
    <dgm:cxn modelId="{BB3D7331-9E34-4529-A1B2-61E69F9869A6}" type="presParOf" srcId="{878A7CF5-3266-4393-BB15-A08384F5B3DE}" destId="{9CA4AE92-EB18-4DD4-A92E-FD051FB8500E}" srcOrd="0" destOrd="0" presId="urn:microsoft.com/office/officeart/2005/8/layout/chevron2"/>
    <dgm:cxn modelId="{7C163ADD-39F0-4DE7-8258-F7863428F7FE}" type="presParOf" srcId="{878A7CF5-3266-4393-BB15-A08384F5B3DE}" destId="{73C3A9CB-54B5-4BB4-B7D9-355B9AA4A5B5}" srcOrd="1" destOrd="0" presId="urn:microsoft.com/office/officeart/2005/8/layout/chevron2"/>
    <dgm:cxn modelId="{2B62FA67-629B-4CD4-83CA-A15DEB2DF809}" type="presParOf" srcId="{0BA65CAA-44A0-4784-81B5-8F4E386B3FB3}" destId="{A8E833DD-4F37-4074-8678-C1658EC811CB}" srcOrd="5" destOrd="0" presId="urn:microsoft.com/office/officeart/2005/8/layout/chevron2"/>
    <dgm:cxn modelId="{5BAD1FF1-47CC-4483-90CE-773C5D9451A5}" type="presParOf" srcId="{0BA65CAA-44A0-4784-81B5-8F4E386B3FB3}" destId="{61689F6E-7691-4FD5-9194-BFF53225D386}" srcOrd="6" destOrd="0" presId="urn:microsoft.com/office/officeart/2005/8/layout/chevron2"/>
    <dgm:cxn modelId="{E87A7A85-00E8-405D-8DBD-CE070AB074CC}" type="presParOf" srcId="{61689F6E-7691-4FD5-9194-BFF53225D386}" destId="{B2BD1C97-05F7-4810-8103-6D069AAAB23C}" srcOrd="0" destOrd="0" presId="urn:microsoft.com/office/officeart/2005/8/layout/chevron2"/>
    <dgm:cxn modelId="{BB3CE910-223A-4C1D-8F0A-0D1469A13CD4}" type="presParOf" srcId="{61689F6E-7691-4FD5-9194-BFF53225D386}" destId="{F31D5C30-AE84-4CA8-ABBA-A4F37593A544}" srcOrd="1" destOrd="0" presId="urn:microsoft.com/office/officeart/2005/8/layout/chevron2"/>
    <dgm:cxn modelId="{B60FA4E9-03FF-4F87-8609-A1AAA4389794}" type="presParOf" srcId="{0BA65CAA-44A0-4784-81B5-8F4E386B3FB3}" destId="{2C85EB39-A7BD-4028-A9BC-BAE4270B0A12}" srcOrd="7" destOrd="0" presId="urn:microsoft.com/office/officeart/2005/8/layout/chevron2"/>
    <dgm:cxn modelId="{885CE7F3-237C-442A-9DE6-8187883BCA7C}" type="presParOf" srcId="{0BA65CAA-44A0-4784-81B5-8F4E386B3FB3}" destId="{D7AEC461-D26F-47DB-9C68-A7342A764B88}" srcOrd="8" destOrd="0" presId="urn:microsoft.com/office/officeart/2005/8/layout/chevron2"/>
    <dgm:cxn modelId="{D7AA7161-A125-4835-959A-DBE9A8882A54}" type="presParOf" srcId="{D7AEC461-D26F-47DB-9C68-A7342A764B88}" destId="{4A9AE9CC-9EA6-4395-8695-FCBA6E60B3FF}" srcOrd="0" destOrd="0" presId="urn:microsoft.com/office/officeart/2005/8/layout/chevron2"/>
    <dgm:cxn modelId="{C6C9CFAE-B517-47BB-BECA-2EAE52561807}" type="presParOf" srcId="{D7AEC461-D26F-47DB-9C68-A7342A764B88}" destId="{C3D293BD-E717-4444-BF4B-02AC414C1AC2}" srcOrd="1" destOrd="0" presId="urn:microsoft.com/office/officeart/2005/8/layout/chevron2"/>
    <dgm:cxn modelId="{297A398B-B538-4C49-8FF3-7EBECC97BD69}" type="presParOf" srcId="{0BA65CAA-44A0-4784-81B5-8F4E386B3FB3}" destId="{75239A5E-2198-4501-ACC4-CFEC97A0E519}" srcOrd="9" destOrd="0" presId="urn:microsoft.com/office/officeart/2005/8/layout/chevron2"/>
    <dgm:cxn modelId="{9A9EAE95-9129-4DC7-91F4-D8C55C104DD6}" type="presParOf" srcId="{0BA65CAA-44A0-4784-81B5-8F4E386B3FB3}" destId="{380F57EC-D4F9-4068-BF12-4113E5CBBA7D}" srcOrd="10" destOrd="0" presId="urn:microsoft.com/office/officeart/2005/8/layout/chevron2"/>
    <dgm:cxn modelId="{FD83DAB0-B2BE-4784-A54D-B21FD770D151}" type="presParOf" srcId="{380F57EC-D4F9-4068-BF12-4113E5CBBA7D}" destId="{C6B57BE2-F7FC-4BA2-A6DD-C1DF5028D1C3}" srcOrd="0" destOrd="0" presId="urn:microsoft.com/office/officeart/2005/8/layout/chevron2"/>
    <dgm:cxn modelId="{615ACA5C-F2F3-4677-A5D0-CE2F28911E5D}" type="presParOf" srcId="{380F57EC-D4F9-4068-BF12-4113E5CBBA7D}" destId="{4046A5CA-768C-405F-AF94-9E393AC7EF0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05D95-C6B8-44F4-83C3-DF48B57A0D65}">
      <dsp:nvSpPr>
        <dsp:cNvPr id="0" name=""/>
        <dsp:cNvSpPr/>
      </dsp:nvSpPr>
      <dsp:spPr>
        <a:xfrm rot="5400000">
          <a:off x="-89854" y="90519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1</a:t>
          </a:r>
        </a:p>
      </dsp:txBody>
      <dsp:txXfrm rot="-5400000">
        <a:off x="2" y="210326"/>
        <a:ext cx="419323" cy="179710"/>
      </dsp:txXfrm>
    </dsp:sp>
    <dsp:sp modelId="{612E81A5-149A-4C49-8D72-0AE4C3A0C489}">
      <dsp:nvSpPr>
        <dsp:cNvPr id="0" name=""/>
        <dsp:cNvSpPr/>
      </dsp:nvSpPr>
      <dsp:spPr>
        <a:xfrm rot="5400000">
          <a:off x="3710675" y="-3290688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persiapan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pelaksanaan</a:t>
          </a:r>
          <a:endParaRPr lang="en-US" sz="14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 rot="-5400000">
        <a:off x="419323" y="19672"/>
        <a:ext cx="6953068" cy="351355"/>
      </dsp:txXfrm>
    </dsp:sp>
    <dsp:sp modelId="{79605796-3A34-48C8-B983-BB6BB4E61E03}">
      <dsp:nvSpPr>
        <dsp:cNvPr id="0" name=""/>
        <dsp:cNvSpPr/>
      </dsp:nvSpPr>
      <dsp:spPr>
        <a:xfrm rot="5400000">
          <a:off x="-89854" y="614353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2</a:t>
          </a:r>
        </a:p>
      </dsp:txBody>
      <dsp:txXfrm rot="-5400000">
        <a:off x="2" y="734160"/>
        <a:ext cx="419323" cy="179710"/>
      </dsp:txXfrm>
    </dsp:sp>
    <dsp:sp modelId="{EF98B19B-13F1-4DBB-972E-3848FC44F556}">
      <dsp:nvSpPr>
        <dsp:cNvPr id="0" name=""/>
        <dsp:cNvSpPr/>
      </dsp:nvSpPr>
      <dsp:spPr>
        <a:xfrm rot="5400000">
          <a:off x="3710675" y="-2766854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Menyusun dan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menetapkan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SK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Pembentukan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Tim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Efektif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Aksi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Perubahan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sp:txBody>
      <dsp:txXfrm rot="-5400000">
        <a:off x="419323" y="543506"/>
        <a:ext cx="6953068" cy="351355"/>
      </dsp:txXfrm>
    </dsp:sp>
    <dsp:sp modelId="{9CA4AE92-EB18-4DD4-A92E-FD051FB8500E}">
      <dsp:nvSpPr>
        <dsp:cNvPr id="0" name=""/>
        <dsp:cNvSpPr/>
      </dsp:nvSpPr>
      <dsp:spPr>
        <a:xfrm rot="5400000">
          <a:off x="-89854" y="1138187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3</a:t>
          </a:r>
        </a:p>
      </dsp:txBody>
      <dsp:txXfrm rot="-5400000">
        <a:off x="2" y="1257994"/>
        <a:ext cx="419323" cy="179710"/>
      </dsp:txXfrm>
    </dsp:sp>
    <dsp:sp modelId="{73C3A9CB-54B5-4BB4-B7D9-355B9AA4A5B5}">
      <dsp:nvSpPr>
        <dsp:cNvPr id="0" name=""/>
        <dsp:cNvSpPr/>
      </dsp:nvSpPr>
      <dsp:spPr>
        <a:xfrm rot="5400000">
          <a:off x="3710675" y="-2243020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rapat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koordinasi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dengan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tim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efektif</a:t>
          </a:r>
          <a:endParaRPr lang="en-US" sz="14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 rot="-5400000">
        <a:off x="419323" y="1067340"/>
        <a:ext cx="6953068" cy="351355"/>
      </dsp:txXfrm>
    </dsp:sp>
    <dsp:sp modelId="{B2BD1C97-05F7-4810-8103-6D069AAAB23C}">
      <dsp:nvSpPr>
        <dsp:cNvPr id="0" name=""/>
        <dsp:cNvSpPr/>
      </dsp:nvSpPr>
      <dsp:spPr>
        <a:xfrm rot="5400000">
          <a:off x="-89854" y="1662021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4</a:t>
          </a:r>
        </a:p>
      </dsp:txBody>
      <dsp:txXfrm rot="-5400000">
        <a:off x="2" y="1781828"/>
        <a:ext cx="419323" cy="179710"/>
      </dsp:txXfrm>
    </dsp:sp>
    <dsp:sp modelId="{F31D5C30-AE84-4CA8-ABBA-A4F37593A544}">
      <dsp:nvSpPr>
        <dsp:cNvPr id="0" name=""/>
        <dsp:cNvSpPr/>
      </dsp:nvSpPr>
      <dsp:spPr>
        <a:xfrm rot="5400000">
          <a:off x="3710675" y="-1719186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rekapitulasi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isu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strategis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dan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permasalahan</a:t>
          </a:r>
          <a:endParaRPr lang="en-US" sz="14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 rot="-5400000">
        <a:off x="419323" y="1591174"/>
        <a:ext cx="6953068" cy="351355"/>
      </dsp:txXfrm>
    </dsp:sp>
    <dsp:sp modelId="{4A9AE9CC-9EA6-4395-8695-FCBA6E60B3FF}">
      <dsp:nvSpPr>
        <dsp:cNvPr id="0" name=""/>
        <dsp:cNvSpPr/>
      </dsp:nvSpPr>
      <dsp:spPr>
        <a:xfrm rot="5400000">
          <a:off x="-89854" y="2185855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5</a:t>
          </a:r>
        </a:p>
      </dsp:txBody>
      <dsp:txXfrm rot="-5400000">
        <a:off x="2" y="2305662"/>
        <a:ext cx="419323" cy="179710"/>
      </dsp:txXfrm>
    </dsp:sp>
    <dsp:sp modelId="{C3D293BD-E717-4444-BF4B-02AC414C1AC2}">
      <dsp:nvSpPr>
        <dsp:cNvPr id="0" name=""/>
        <dsp:cNvSpPr/>
      </dsp:nvSpPr>
      <dsp:spPr>
        <a:xfrm rot="5400000">
          <a:off x="3710675" y="-1195352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rancang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bangun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,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menyusun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manual book</a:t>
          </a:r>
        </a:p>
      </dsp:txBody>
      <dsp:txXfrm rot="-5400000">
        <a:off x="419323" y="2115008"/>
        <a:ext cx="6953068" cy="351355"/>
      </dsp:txXfrm>
    </dsp:sp>
    <dsp:sp modelId="{C6B57BE2-F7FC-4BA2-A6DD-C1DF5028D1C3}">
      <dsp:nvSpPr>
        <dsp:cNvPr id="0" name=""/>
        <dsp:cNvSpPr/>
      </dsp:nvSpPr>
      <dsp:spPr>
        <a:xfrm rot="5400000">
          <a:off x="-89854" y="2709689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6</a:t>
          </a:r>
        </a:p>
      </dsp:txBody>
      <dsp:txXfrm rot="-5400000">
        <a:off x="2" y="2829496"/>
        <a:ext cx="419323" cy="179710"/>
      </dsp:txXfrm>
    </dsp:sp>
    <dsp:sp modelId="{4046A5CA-768C-405F-AF94-9E393AC7EF0B}">
      <dsp:nvSpPr>
        <dsp:cNvPr id="0" name=""/>
        <dsp:cNvSpPr/>
      </dsp:nvSpPr>
      <dsp:spPr>
        <a:xfrm rot="5400000">
          <a:off x="3710675" y="-671518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Menyusun dan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mengesahkan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 SK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Penetapan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dan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Penggunaan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Aplikasi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sp:txBody>
      <dsp:txXfrm rot="-5400000">
        <a:off x="419323" y="2638842"/>
        <a:ext cx="6953068" cy="351355"/>
      </dsp:txXfrm>
    </dsp:sp>
    <dsp:sp modelId="{256C9858-0615-4107-A9EA-EAF4ED81F569}">
      <dsp:nvSpPr>
        <dsp:cNvPr id="0" name=""/>
        <dsp:cNvSpPr/>
      </dsp:nvSpPr>
      <dsp:spPr>
        <a:xfrm rot="5400000">
          <a:off x="-89854" y="3233523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7</a:t>
          </a:r>
        </a:p>
      </dsp:txBody>
      <dsp:txXfrm rot="-5400000">
        <a:off x="2" y="3353330"/>
        <a:ext cx="419323" cy="179710"/>
      </dsp:txXfrm>
    </dsp:sp>
    <dsp:sp modelId="{3A76AA26-F134-4ECD-AD47-A4DEAC43B674}">
      <dsp:nvSpPr>
        <dsp:cNvPr id="0" name=""/>
        <dsp:cNvSpPr/>
      </dsp:nvSpPr>
      <dsp:spPr>
        <a:xfrm rot="5400000">
          <a:off x="3710675" y="-147684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Koordinasi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dengan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Dinas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Kominfo</a:t>
          </a:r>
          <a:endParaRPr lang="en-US" sz="14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 rot="-5400000">
        <a:off x="419323" y="3162676"/>
        <a:ext cx="6953068" cy="351355"/>
      </dsp:txXfrm>
    </dsp:sp>
    <dsp:sp modelId="{F9E1819C-A3E1-4377-AD3C-738ACFCAF1AB}">
      <dsp:nvSpPr>
        <dsp:cNvPr id="0" name=""/>
        <dsp:cNvSpPr/>
      </dsp:nvSpPr>
      <dsp:spPr>
        <a:xfrm rot="5400000">
          <a:off x="-89854" y="3757357"/>
          <a:ext cx="599033" cy="419323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8</a:t>
          </a:r>
        </a:p>
      </dsp:txBody>
      <dsp:txXfrm rot="-5400000">
        <a:off x="2" y="3877164"/>
        <a:ext cx="419323" cy="179710"/>
      </dsp:txXfrm>
    </dsp:sp>
    <dsp:sp modelId="{A88F4453-853B-4D14-AEAE-C2C069876B8D}">
      <dsp:nvSpPr>
        <dsp:cNvPr id="0" name=""/>
        <dsp:cNvSpPr/>
      </dsp:nvSpPr>
      <dsp:spPr>
        <a:xfrm rot="5400000">
          <a:off x="3710675" y="376149"/>
          <a:ext cx="389371" cy="6972076"/>
        </a:xfrm>
        <a:prstGeom prst="round2SameRect">
          <a:avLst/>
        </a:prstGeom>
        <a:solidFill>
          <a:schemeClr val="accent4">
            <a:lumMod val="75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Menyusun SOP dan  uji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coba</a:t>
          </a:r>
          <a:r>
            <a:rPr lang="en-US" sz="14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4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terbatas</a:t>
          </a:r>
          <a:endParaRPr lang="en-US" sz="14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 rot="-5400000">
        <a:off x="419323" y="3686509"/>
        <a:ext cx="6953068" cy="3513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05D95-C6B8-44F4-83C3-DF48B57A0D65}">
      <dsp:nvSpPr>
        <dsp:cNvPr id="0" name=""/>
        <dsp:cNvSpPr/>
      </dsp:nvSpPr>
      <dsp:spPr>
        <a:xfrm rot="5400000">
          <a:off x="-119077" y="120268"/>
          <a:ext cx="793849" cy="555694"/>
        </a:xfrm>
        <a:prstGeom prst="chevron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1</a:t>
          </a:r>
        </a:p>
      </dsp:txBody>
      <dsp:txXfrm rot="-5400000">
        <a:off x="1" y="279037"/>
        <a:ext cx="555694" cy="238155"/>
      </dsp:txXfrm>
    </dsp:sp>
    <dsp:sp modelId="{612E81A5-149A-4C49-8D72-0AE4C3A0C489}">
      <dsp:nvSpPr>
        <dsp:cNvPr id="0" name=""/>
        <dsp:cNvSpPr/>
      </dsp:nvSpPr>
      <dsp:spPr>
        <a:xfrm rot="5400000">
          <a:off x="3715546" y="-3158661"/>
          <a:ext cx="516001" cy="6835705"/>
        </a:xfrm>
        <a:prstGeom prst="round2SameRect">
          <a:avLst/>
        </a:prstGeom>
        <a:solidFill>
          <a:schemeClr val="accent2">
            <a:lumMod val="5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Melakukan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sosialisasi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penerapan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kepada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stake holder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tentang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sp:txBody>
      <dsp:txXfrm rot="-5400000">
        <a:off x="555695" y="26379"/>
        <a:ext cx="6810516" cy="465623"/>
      </dsp:txXfrm>
    </dsp:sp>
    <dsp:sp modelId="{79605796-3A34-48C8-B983-BB6BB4E61E03}">
      <dsp:nvSpPr>
        <dsp:cNvPr id="0" name=""/>
        <dsp:cNvSpPr/>
      </dsp:nvSpPr>
      <dsp:spPr>
        <a:xfrm rot="5400000">
          <a:off x="-119077" y="814461"/>
          <a:ext cx="793849" cy="555694"/>
        </a:xfrm>
        <a:prstGeom prst="chevron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2</a:t>
          </a:r>
        </a:p>
      </dsp:txBody>
      <dsp:txXfrm rot="-5400000">
        <a:off x="1" y="973230"/>
        <a:ext cx="555694" cy="238155"/>
      </dsp:txXfrm>
    </dsp:sp>
    <dsp:sp modelId="{EF98B19B-13F1-4DBB-972E-3848FC44F556}">
      <dsp:nvSpPr>
        <dsp:cNvPr id="0" name=""/>
        <dsp:cNvSpPr/>
      </dsp:nvSpPr>
      <dsp:spPr>
        <a:xfrm rot="5400000">
          <a:off x="3715546" y="-2464467"/>
          <a:ext cx="516001" cy="6835705"/>
        </a:xfrm>
        <a:prstGeom prst="round2SameRect">
          <a:avLst/>
        </a:prstGeom>
        <a:solidFill>
          <a:schemeClr val="accent2">
            <a:lumMod val="5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Melaksanakan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Monev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penerapan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sp:txBody>
      <dsp:txXfrm rot="-5400000">
        <a:off x="555695" y="720573"/>
        <a:ext cx="6810516" cy="465623"/>
      </dsp:txXfrm>
    </dsp:sp>
    <dsp:sp modelId="{9CA4AE92-EB18-4DD4-A92E-FD051FB8500E}">
      <dsp:nvSpPr>
        <dsp:cNvPr id="0" name=""/>
        <dsp:cNvSpPr/>
      </dsp:nvSpPr>
      <dsp:spPr>
        <a:xfrm rot="5400000">
          <a:off x="-119077" y="1508655"/>
          <a:ext cx="793849" cy="55569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1</a:t>
          </a:r>
        </a:p>
      </dsp:txBody>
      <dsp:txXfrm rot="-5400000">
        <a:off x="1" y="1667424"/>
        <a:ext cx="555694" cy="238155"/>
      </dsp:txXfrm>
    </dsp:sp>
    <dsp:sp modelId="{73C3A9CB-54B5-4BB4-B7D9-355B9AA4A5B5}">
      <dsp:nvSpPr>
        <dsp:cNvPr id="0" name=""/>
        <dsp:cNvSpPr/>
      </dsp:nvSpPr>
      <dsp:spPr>
        <a:xfrm rot="5400000">
          <a:off x="3678223" y="-1758436"/>
          <a:ext cx="516001" cy="6835705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Pengembangan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database dan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fitur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aplikasi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AG-KOPI</a:t>
          </a:r>
        </a:p>
      </dsp:txBody>
      <dsp:txXfrm rot="-5400000">
        <a:off x="518372" y="1426604"/>
        <a:ext cx="6810516" cy="465623"/>
      </dsp:txXfrm>
    </dsp:sp>
    <dsp:sp modelId="{B2BD1C97-05F7-4810-8103-6D069AAAB23C}">
      <dsp:nvSpPr>
        <dsp:cNvPr id="0" name=""/>
        <dsp:cNvSpPr/>
      </dsp:nvSpPr>
      <dsp:spPr>
        <a:xfrm rot="5400000">
          <a:off x="-119077" y="2202849"/>
          <a:ext cx="793849" cy="55569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2</a:t>
          </a:r>
        </a:p>
      </dsp:txBody>
      <dsp:txXfrm rot="-5400000">
        <a:off x="1" y="2361618"/>
        <a:ext cx="555694" cy="238155"/>
      </dsp:txXfrm>
    </dsp:sp>
    <dsp:sp modelId="{F31D5C30-AE84-4CA8-ABBA-A4F37593A544}">
      <dsp:nvSpPr>
        <dsp:cNvPr id="0" name=""/>
        <dsp:cNvSpPr/>
      </dsp:nvSpPr>
      <dsp:spPr>
        <a:xfrm rot="5400000">
          <a:off x="3715546" y="-1130213"/>
          <a:ext cx="516001" cy="6835705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Backup database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secara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rutin</a:t>
          </a:r>
          <a:endParaRPr lang="en-US" sz="16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 rot="-5400000">
        <a:off x="555695" y="2054827"/>
        <a:ext cx="6810516" cy="465623"/>
      </dsp:txXfrm>
    </dsp:sp>
    <dsp:sp modelId="{4A9AE9CC-9EA6-4395-8695-FCBA6E60B3FF}">
      <dsp:nvSpPr>
        <dsp:cNvPr id="0" name=""/>
        <dsp:cNvSpPr/>
      </dsp:nvSpPr>
      <dsp:spPr>
        <a:xfrm rot="5400000">
          <a:off x="-119077" y="2897043"/>
          <a:ext cx="793849" cy="55569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3</a:t>
          </a:r>
        </a:p>
      </dsp:txBody>
      <dsp:txXfrm rot="-5400000">
        <a:off x="1" y="3055812"/>
        <a:ext cx="555694" cy="238155"/>
      </dsp:txXfrm>
    </dsp:sp>
    <dsp:sp modelId="{C3D293BD-E717-4444-BF4B-02AC414C1AC2}">
      <dsp:nvSpPr>
        <dsp:cNvPr id="0" name=""/>
        <dsp:cNvSpPr/>
      </dsp:nvSpPr>
      <dsp:spPr>
        <a:xfrm rot="5400000">
          <a:off x="3715546" y="-381885"/>
          <a:ext cx="516001" cy="6835705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Pemeliharaan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aplikasi</a:t>
          </a:r>
          <a:endParaRPr lang="en-US" sz="16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 rot="-5400000">
        <a:off x="555695" y="2803155"/>
        <a:ext cx="6810516" cy="465623"/>
      </dsp:txXfrm>
    </dsp:sp>
    <dsp:sp modelId="{C6B57BE2-F7FC-4BA2-A6DD-C1DF5028D1C3}">
      <dsp:nvSpPr>
        <dsp:cNvPr id="0" name=""/>
        <dsp:cNvSpPr/>
      </dsp:nvSpPr>
      <dsp:spPr>
        <a:xfrm rot="5400000">
          <a:off x="-119077" y="3591237"/>
          <a:ext cx="793849" cy="55569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  <a:latin typeface="Arial"/>
              <a:ea typeface="+mn-ea"/>
              <a:cs typeface="+mn-cs"/>
            </a:rPr>
            <a:t>4</a:t>
          </a:r>
        </a:p>
      </dsp:txBody>
      <dsp:txXfrm rot="-5400000">
        <a:off x="1" y="3750006"/>
        <a:ext cx="555694" cy="238155"/>
      </dsp:txXfrm>
    </dsp:sp>
    <dsp:sp modelId="{4046A5CA-768C-405F-AF94-9E393AC7EF0B}">
      <dsp:nvSpPr>
        <dsp:cNvPr id="0" name=""/>
        <dsp:cNvSpPr/>
      </dsp:nvSpPr>
      <dsp:spPr>
        <a:xfrm rot="5400000">
          <a:off x="3715546" y="312308"/>
          <a:ext cx="516001" cy="6835705"/>
        </a:xfrm>
        <a:prstGeom prst="round2SameRect">
          <a:avLst/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rgbClr val="76D0E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Pengintegrasian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dengan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aplikasi</a:t>
          </a:r>
          <a:r>
            <a:rPr lang="en-US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 Digital Farming </a:t>
          </a:r>
          <a:r>
            <a:rPr lang="en-US" sz="1600" kern="1200" dirty="0" err="1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Dipertabun</a:t>
          </a:r>
          <a:endParaRPr lang="en-US" sz="16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 rot="-5400000">
        <a:off x="555695" y="3497349"/>
        <a:ext cx="6810516" cy="465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68642c0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68642c0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235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3143f1485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3143f1485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813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466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319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26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6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42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" y="-100359"/>
            <a:ext cx="5344263" cy="5344216"/>
          </a:xfrm>
          <a:custGeom>
            <a:avLst/>
            <a:gdLst/>
            <a:ahLst/>
            <a:cxnLst/>
            <a:rect l="l" t="t" r="r" b="b"/>
            <a:pathLst>
              <a:path w="113358" h="113357" extrusionOk="0">
                <a:moveTo>
                  <a:pt x="7066" y="287"/>
                </a:moveTo>
                <a:lnTo>
                  <a:pt x="7066" y="7066"/>
                </a:lnTo>
                <a:lnTo>
                  <a:pt x="287" y="7066"/>
                </a:lnTo>
                <a:lnTo>
                  <a:pt x="287" y="287"/>
                </a:lnTo>
                <a:close/>
                <a:moveTo>
                  <a:pt x="14132" y="287"/>
                </a:moveTo>
                <a:lnTo>
                  <a:pt x="14132" y="7066"/>
                </a:lnTo>
                <a:lnTo>
                  <a:pt x="7353" y="7066"/>
                </a:lnTo>
                <a:lnTo>
                  <a:pt x="7353" y="287"/>
                </a:lnTo>
                <a:close/>
                <a:moveTo>
                  <a:pt x="21198" y="287"/>
                </a:moveTo>
                <a:lnTo>
                  <a:pt x="21198" y="7066"/>
                </a:lnTo>
                <a:lnTo>
                  <a:pt x="14419" y="7066"/>
                </a:lnTo>
                <a:lnTo>
                  <a:pt x="14419" y="287"/>
                </a:lnTo>
                <a:close/>
                <a:moveTo>
                  <a:pt x="28264" y="287"/>
                </a:moveTo>
                <a:lnTo>
                  <a:pt x="28264" y="7066"/>
                </a:lnTo>
                <a:lnTo>
                  <a:pt x="21485" y="7066"/>
                </a:lnTo>
                <a:lnTo>
                  <a:pt x="21485" y="287"/>
                </a:lnTo>
                <a:close/>
                <a:moveTo>
                  <a:pt x="35330" y="287"/>
                </a:moveTo>
                <a:lnTo>
                  <a:pt x="35330" y="7066"/>
                </a:lnTo>
                <a:lnTo>
                  <a:pt x="28551" y="7066"/>
                </a:lnTo>
                <a:lnTo>
                  <a:pt x="28551" y="287"/>
                </a:lnTo>
                <a:close/>
                <a:moveTo>
                  <a:pt x="42396" y="287"/>
                </a:moveTo>
                <a:lnTo>
                  <a:pt x="42396" y="7066"/>
                </a:lnTo>
                <a:lnTo>
                  <a:pt x="35617" y="7066"/>
                </a:lnTo>
                <a:lnTo>
                  <a:pt x="35617" y="287"/>
                </a:lnTo>
                <a:close/>
                <a:moveTo>
                  <a:pt x="49462" y="287"/>
                </a:moveTo>
                <a:lnTo>
                  <a:pt x="49462" y="7066"/>
                </a:lnTo>
                <a:lnTo>
                  <a:pt x="42683" y="7066"/>
                </a:lnTo>
                <a:lnTo>
                  <a:pt x="42683" y="287"/>
                </a:lnTo>
                <a:close/>
                <a:moveTo>
                  <a:pt x="56528" y="287"/>
                </a:moveTo>
                <a:lnTo>
                  <a:pt x="56528" y="7066"/>
                </a:lnTo>
                <a:lnTo>
                  <a:pt x="49749" y="7066"/>
                </a:lnTo>
                <a:lnTo>
                  <a:pt x="49749" y="287"/>
                </a:lnTo>
                <a:close/>
                <a:moveTo>
                  <a:pt x="63609" y="287"/>
                </a:moveTo>
                <a:lnTo>
                  <a:pt x="63594" y="7066"/>
                </a:lnTo>
                <a:lnTo>
                  <a:pt x="56829" y="7066"/>
                </a:lnTo>
                <a:lnTo>
                  <a:pt x="56829" y="287"/>
                </a:lnTo>
                <a:close/>
                <a:moveTo>
                  <a:pt x="70660" y="287"/>
                </a:moveTo>
                <a:lnTo>
                  <a:pt x="70660" y="7066"/>
                </a:lnTo>
                <a:lnTo>
                  <a:pt x="63895" y="7066"/>
                </a:lnTo>
                <a:lnTo>
                  <a:pt x="63895" y="287"/>
                </a:lnTo>
                <a:close/>
                <a:moveTo>
                  <a:pt x="77726" y="287"/>
                </a:moveTo>
                <a:lnTo>
                  <a:pt x="77726" y="7066"/>
                </a:lnTo>
                <a:lnTo>
                  <a:pt x="70961" y="7066"/>
                </a:lnTo>
                <a:lnTo>
                  <a:pt x="70961" y="287"/>
                </a:lnTo>
                <a:close/>
                <a:moveTo>
                  <a:pt x="84792" y="287"/>
                </a:moveTo>
                <a:lnTo>
                  <a:pt x="84792" y="7066"/>
                </a:lnTo>
                <a:lnTo>
                  <a:pt x="78027" y="7066"/>
                </a:lnTo>
                <a:lnTo>
                  <a:pt x="78027" y="287"/>
                </a:lnTo>
                <a:close/>
                <a:moveTo>
                  <a:pt x="91858" y="287"/>
                </a:moveTo>
                <a:lnTo>
                  <a:pt x="91858" y="7066"/>
                </a:lnTo>
                <a:lnTo>
                  <a:pt x="85093" y="7066"/>
                </a:lnTo>
                <a:lnTo>
                  <a:pt x="85093" y="287"/>
                </a:lnTo>
                <a:close/>
                <a:moveTo>
                  <a:pt x="98939" y="287"/>
                </a:moveTo>
                <a:lnTo>
                  <a:pt x="98924" y="7066"/>
                </a:lnTo>
                <a:lnTo>
                  <a:pt x="92159" y="7066"/>
                </a:lnTo>
                <a:lnTo>
                  <a:pt x="92159" y="287"/>
                </a:lnTo>
                <a:close/>
                <a:moveTo>
                  <a:pt x="105990" y="287"/>
                </a:moveTo>
                <a:lnTo>
                  <a:pt x="105990" y="7066"/>
                </a:lnTo>
                <a:lnTo>
                  <a:pt x="99225" y="7066"/>
                </a:lnTo>
                <a:lnTo>
                  <a:pt x="99225" y="287"/>
                </a:lnTo>
                <a:close/>
                <a:moveTo>
                  <a:pt x="113056" y="287"/>
                </a:moveTo>
                <a:lnTo>
                  <a:pt x="113056" y="7066"/>
                </a:lnTo>
                <a:lnTo>
                  <a:pt x="106291" y="7066"/>
                </a:lnTo>
                <a:lnTo>
                  <a:pt x="106291" y="287"/>
                </a:lnTo>
                <a:close/>
                <a:moveTo>
                  <a:pt x="7066" y="7353"/>
                </a:moveTo>
                <a:lnTo>
                  <a:pt x="7066" y="14132"/>
                </a:lnTo>
                <a:lnTo>
                  <a:pt x="287" y="14132"/>
                </a:lnTo>
                <a:lnTo>
                  <a:pt x="287" y="7353"/>
                </a:lnTo>
                <a:close/>
                <a:moveTo>
                  <a:pt x="14132" y="7353"/>
                </a:moveTo>
                <a:lnTo>
                  <a:pt x="14132" y="14132"/>
                </a:lnTo>
                <a:lnTo>
                  <a:pt x="7353" y="14132"/>
                </a:lnTo>
                <a:lnTo>
                  <a:pt x="7353" y="7353"/>
                </a:lnTo>
                <a:close/>
                <a:moveTo>
                  <a:pt x="21198" y="7353"/>
                </a:moveTo>
                <a:lnTo>
                  <a:pt x="21198" y="14132"/>
                </a:lnTo>
                <a:lnTo>
                  <a:pt x="14419" y="14132"/>
                </a:lnTo>
                <a:lnTo>
                  <a:pt x="14419" y="7353"/>
                </a:lnTo>
                <a:close/>
                <a:moveTo>
                  <a:pt x="28264" y="7353"/>
                </a:moveTo>
                <a:lnTo>
                  <a:pt x="28264" y="14132"/>
                </a:lnTo>
                <a:lnTo>
                  <a:pt x="21485" y="14132"/>
                </a:lnTo>
                <a:lnTo>
                  <a:pt x="21485" y="7353"/>
                </a:lnTo>
                <a:close/>
                <a:moveTo>
                  <a:pt x="35330" y="7353"/>
                </a:moveTo>
                <a:lnTo>
                  <a:pt x="35330" y="14132"/>
                </a:lnTo>
                <a:lnTo>
                  <a:pt x="28551" y="14132"/>
                </a:lnTo>
                <a:lnTo>
                  <a:pt x="28551" y="7353"/>
                </a:lnTo>
                <a:close/>
                <a:moveTo>
                  <a:pt x="42396" y="7353"/>
                </a:moveTo>
                <a:lnTo>
                  <a:pt x="42396" y="14132"/>
                </a:lnTo>
                <a:lnTo>
                  <a:pt x="35617" y="14132"/>
                </a:lnTo>
                <a:lnTo>
                  <a:pt x="35617" y="7353"/>
                </a:lnTo>
                <a:close/>
                <a:moveTo>
                  <a:pt x="49462" y="7353"/>
                </a:moveTo>
                <a:lnTo>
                  <a:pt x="49462" y="14132"/>
                </a:lnTo>
                <a:lnTo>
                  <a:pt x="42683" y="14132"/>
                </a:lnTo>
                <a:lnTo>
                  <a:pt x="42683" y="7353"/>
                </a:lnTo>
                <a:close/>
                <a:moveTo>
                  <a:pt x="56528" y="7353"/>
                </a:moveTo>
                <a:lnTo>
                  <a:pt x="56528" y="14132"/>
                </a:lnTo>
                <a:lnTo>
                  <a:pt x="49749" y="14132"/>
                </a:lnTo>
                <a:lnTo>
                  <a:pt x="49749" y="7353"/>
                </a:lnTo>
                <a:close/>
                <a:moveTo>
                  <a:pt x="63609" y="7353"/>
                </a:moveTo>
                <a:lnTo>
                  <a:pt x="63594" y="14132"/>
                </a:lnTo>
                <a:lnTo>
                  <a:pt x="56829" y="14132"/>
                </a:lnTo>
                <a:lnTo>
                  <a:pt x="56829" y="7353"/>
                </a:lnTo>
                <a:close/>
                <a:moveTo>
                  <a:pt x="70660" y="7353"/>
                </a:moveTo>
                <a:lnTo>
                  <a:pt x="70660" y="14132"/>
                </a:lnTo>
                <a:lnTo>
                  <a:pt x="63895" y="14132"/>
                </a:lnTo>
                <a:lnTo>
                  <a:pt x="63895" y="7353"/>
                </a:lnTo>
                <a:close/>
                <a:moveTo>
                  <a:pt x="77726" y="7353"/>
                </a:moveTo>
                <a:lnTo>
                  <a:pt x="77726" y="14132"/>
                </a:lnTo>
                <a:lnTo>
                  <a:pt x="70961" y="14132"/>
                </a:lnTo>
                <a:lnTo>
                  <a:pt x="70961" y="7353"/>
                </a:lnTo>
                <a:close/>
                <a:moveTo>
                  <a:pt x="84792" y="7353"/>
                </a:moveTo>
                <a:lnTo>
                  <a:pt x="84792" y="14132"/>
                </a:lnTo>
                <a:lnTo>
                  <a:pt x="78027" y="14132"/>
                </a:lnTo>
                <a:lnTo>
                  <a:pt x="78027" y="7353"/>
                </a:lnTo>
                <a:close/>
                <a:moveTo>
                  <a:pt x="91858" y="7353"/>
                </a:moveTo>
                <a:lnTo>
                  <a:pt x="91858" y="14132"/>
                </a:lnTo>
                <a:lnTo>
                  <a:pt x="85093" y="14132"/>
                </a:lnTo>
                <a:lnTo>
                  <a:pt x="85093" y="7353"/>
                </a:lnTo>
                <a:close/>
                <a:moveTo>
                  <a:pt x="98939" y="7353"/>
                </a:moveTo>
                <a:lnTo>
                  <a:pt x="98939" y="14132"/>
                </a:lnTo>
                <a:lnTo>
                  <a:pt x="92159" y="14132"/>
                </a:lnTo>
                <a:lnTo>
                  <a:pt x="92159" y="7353"/>
                </a:lnTo>
                <a:close/>
                <a:moveTo>
                  <a:pt x="105990" y="7353"/>
                </a:moveTo>
                <a:lnTo>
                  <a:pt x="105990" y="14132"/>
                </a:lnTo>
                <a:lnTo>
                  <a:pt x="99225" y="14132"/>
                </a:lnTo>
                <a:lnTo>
                  <a:pt x="99225" y="7353"/>
                </a:lnTo>
                <a:close/>
                <a:moveTo>
                  <a:pt x="113056" y="7353"/>
                </a:moveTo>
                <a:lnTo>
                  <a:pt x="113056" y="14132"/>
                </a:lnTo>
                <a:lnTo>
                  <a:pt x="106291" y="14132"/>
                </a:lnTo>
                <a:lnTo>
                  <a:pt x="106291" y="7353"/>
                </a:lnTo>
                <a:close/>
                <a:moveTo>
                  <a:pt x="7066" y="14419"/>
                </a:moveTo>
                <a:lnTo>
                  <a:pt x="7066" y="21198"/>
                </a:lnTo>
                <a:lnTo>
                  <a:pt x="287" y="21198"/>
                </a:lnTo>
                <a:lnTo>
                  <a:pt x="287" y="14419"/>
                </a:lnTo>
                <a:close/>
                <a:moveTo>
                  <a:pt x="14132" y="14419"/>
                </a:moveTo>
                <a:lnTo>
                  <a:pt x="14132" y="21198"/>
                </a:lnTo>
                <a:lnTo>
                  <a:pt x="7353" y="21198"/>
                </a:lnTo>
                <a:lnTo>
                  <a:pt x="7353" y="14419"/>
                </a:lnTo>
                <a:close/>
                <a:moveTo>
                  <a:pt x="21198" y="14419"/>
                </a:moveTo>
                <a:lnTo>
                  <a:pt x="21198" y="21198"/>
                </a:lnTo>
                <a:lnTo>
                  <a:pt x="14419" y="21198"/>
                </a:lnTo>
                <a:lnTo>
                  <a:pt x="14419" y="14419"/>
                </a:lnTo>
                <a:close/>
                <a:moveTo>
                  <a:pt x="28264" y="14419"/>
                </a:moveTo>
                <a:lnTo>
                  <a:pt x="28264" y="21198"/>
                </a:lnTo>
                <a:lnTo>
                  <a:pt x="21485" y="21198"/>
                </a:lnTo>
                <a:lnTo>
                  <a:pt x="21485" y="14419"/>
                </a:lnTo>
                <a:close/>
                <a:moveTo>
                  <a:pt x="35330" y="14419"/>
                </a:moveTo>
                <a:lnTo>
                  <a:pt x="35330" y="21198"/>
                </a:lnTo>
                <a:lnTo>
                  <a:pt x="28551" y="21198"/>
                </a:lnTo>
                <a:lnTo>
                  <a:pt x="28551" y="14419"/>
                </a:lnTo>
                <a:close/>
                <a:moveTo>
                  <a:pt x="42396" y="14419"/>
                </a:moveTo>
                <a:lnTo>
                  <a:pt x="42396" y="21198"/>
                </a:lnTo>
                <a:lnTo>
                  <a:pt x="35617" y="21198"/>
                </a:lnTo>
                <a:lnTo>
                  <a:pt x="35617" y="14419"/>
                </a:lnTo>
                <a:close/>
                <a:moveTo>
                  <a:pt x="49462" y="14419"/>
                </a:moveTo>
                <a:lnTo>
                  <a:pt x="49462" y="21198"/>
                </a:lnTo>
                <a:lnTo>
                  <a:pt x="42683" y="21198"/>
                </a:lnTo>
                <a:lnTo>
                  <a:pt x="42683" y="14419"/>
                </a:lnTo>
                <a:close/>
                <a:moveTo>
                  <a:pt x="56528" y="14419"/>
                </a:moveTo>
                <a:lnTo>
                  <a:pt x="56528" y="21198"/>
                </a:lnTo>
                <a:lnTo>
                  <a:pt x="49749" y="21198"/>
                </a:lnTo>
                <a:lnTo>
                  <a:pt x="49749" y="14419"/>
                </a:lnTo>
                <a:close/>
                <a:moveTo>
                  <a:pt x="63609" y="14419"/>
                </a:moveTo>
                <a:lnTo>
                  <a:pt x="63594" y="21198"/>
                </a:lnTo>
                <a:lnTo>
                  <a:pt x="56829" y="21198"/>
                </a:lnTo>
                <a:lnTo>
                  <a:pt x="56829" y="14419"/>
                </a:lnTo>
                <a:close/>
                <a:moveTo>
                  <a:pt x="70660" y="14419"/>
                </a:moveTo>
                <a:lnTo>
                  <a:pt x="70660" y="21198"/>
                </a:lnTo>
                <a:lnTo>
                  <a:pt x="63895" y="21198"/>
                </a:lnTo>
                <a:lnTo>
                  <a:pt x="63895" y="14419"/>
                </a:lnTo>
                <a:close/>
                <a:moveTo>
                  <a:pt x="77726" y="14419"/>
                </a:moveTo>
                <a:lnTo>
                  <a:pt x="77726" y="21198"/>
                </a:lnTo>
                <a:lnTo>
                  <a:pt x="70961" y="21198"/>
                </a:lnTo>
                <a:lnTo>
                  <a:pt x="70961" y="14419"/>
                </a:lnTo>
                <a:close/>
                <a:moveTo>
                  <a:pt x="84792" y="14419"/>
                </a:moveTo>
                <a:lnTo>
                  <a:pt x="84792" y="21198"/>
                </a:lnTo>
                <a:lnTo>
                  <a:pt x="78027" y="21198"/>
                </a:lnTo>
                <a:lnTo>
                  <a:pt x="78027" y="14419"/>
                </a:lnTo>
                <a:close/>
                <a:moveTo>
                  <a:pt x="91858" y="14419"/>
                </a:moveTo>
                <a:lnTo>
                  <a:pt x="91858" y="21198"/>
                </a:lnTo>
                <a:lnTo>
                  <a:pt x="85093" y="21198"/>
                </a:lnTo>
                <a:lnTo>
                  <a:pt x="85093" y="14419"/>
                </a:lnTo>
                <a:close/>
                <a:moveTo>
                  <a:pt x="98939" y="14419"/>
                </a:moveTo>
                <a:lnTo>
                  <a:pt x="98939" y="21198"/>
                </a:lnTo>
                <a:lnTo>
                  <a:pt x="92159" y="21198"/>
                </a:lnTo>
                <a:lnTo>
                  <a:pt x="92159" y="14419"/>
                </a:lnTo>
                <a:close/>
                <a:moveTo>
                  <a:pt x="105990" y="14419"/>
                </a:moveTo>
                <a:lnTo>
                  <a:pt x="105990" y="21198"/>
                </a:lnTo>
                <a:lnTo>
                  <a:pt x="99225" y="21198"/>
                </a:lnTo>
                <a:lnTo>
                  <a:pt x="99225" y="14419"/>
                </a:lnTo>
                <a:close/>
                <a:moveTo>
                  <a:pt x="113056" y="14419"/>
                </a:moveTo>
                <a:lnTo>
                  <a:pt x="113056" y="21198"/>
                </a:lnTo>
                <a:lnTo>
                  <a:pt x="106291" y="21198"/>
                </a:lnTo>
                <a:lnTo>
                  <a:pt x="106291" y="14419"/>
                </a:lnTo>
                <a:close/>
                <a:moveTo>
                  <a:pt x="7066" y="21485"/>
                </a:moveTo>
                <a:lnTo>
                  <a:pt x="7066" y="28264"/>
                </a:lnTo>
                <a:lnTo>
                  <a:pt x="287" y="28264"/>
                </a:lnTo>
                <a:lnTo>
                  <a:pt x="287" y="21485"/>
                </a:lnTo>
                <a:close/>
                <a:moveTo>
                  <a:pt x="14132" y="21485"/>
                </a:moveTo>
                <a:lnTo>
                  <a:pt x="14132" y="28264"/>
                </a:lnTo>
                <a:lnTo>
                  <a:pt x="7353" y="28264"/>
                </a:lnTo>
                <a:lnTo>
                  <a:pt x="7353" y="21485"/>
                </a:lnTo>
                <a:close/>
                <a:moveTo>
                  <a:pt x="21198" y="21485"/>
                </a:moveTo>
                <a:lnTo>
                  <a:pt x="21198" y="28264"/>
                </a:lnTo>
                <a:lnTo>
                  <a:pt x="14419" y="28264"/>
                </a:lnTo>
                <a:lnTo>
                  <a:pt x="14419" y="21485"/>
                </a:lnTo>
                <a:close/>
                <a:moveTo>
                  <a:pt x="28264" y="21485"/>
                </a:moveTo>
                <a:lnTo>
                  <a:pt x="28264" y="28264"/>
                </a:lnTo>
                <a:lnTo>
                  <a:pt x="21485" y="28264"/>
                </a:lnTo>
                <a:lnTo>
                  <a:pt x="21485" y="21485"/>
                </a:lnTo>
                <a:close/>
                <a:moveTo>
                  <a:pt x="35330" y="21485"/>
                </a:moveTo>
                <a:lnTo>
                  <a:pt x="35330" y="28264"/>
                </a:lnTo>
                <a:lnTo>
                  <a:pt x="28565" y="28264"/>
                </a:lnTo>
                <a:lnTo>
                  <a:pt x="28565" y="21485"/>
                </a:lnTo>
                <a:close/>
                <a:moveTo>
                  <a:pt x="42396" y="21485"/>
                </a:moveTo>
                <a:lnTo>
                  <a:pt x="42396" y="28264"/>
                </a:lnTo>
                <a:lnTo>
                  <a:pt x="35631" y="28264"/>
                </a:lnTo>
                <a:lnTo>
                  <a:pt x="35631" y="21485"/>
                </a:lnTo>
                <a:close/>
                <a:moveTo>
                  <a:pt x="49462" y="21485"/>
                </a:moveTo>
                <a:lnTo>
                  <a:pt x="49462" y="28264"/>
                </a:lnTo>
                <a:lnTo>
                  <a:pt x="42683" y="28264"/>
                </a:lnTo>
                <a:lnTo>
                  <a:pt x="42683" y="21485"/>
                </a:lnTo>
                <a:close/>
                <a:moveTo>
                  <a:pt x="56528" y="21485"/>
                </a:moveTo>
                <a:lnTo>
                  <a:pt x="56528" y="28264"/>
                </a:lnTo>
                <a:lnTo>
                  <a:pt x="49749" y="28264"/>
                </a:lnTo>
                <a:lnTo>
                  <a:pt x="49749" y="21485"/>
                </a:lnTo>
                <a:close/>
                <a:moveTo>
                  <a:pt x="63609" y="21485"/>
                </a:moveTo>
                <a:lnTo>
                  <a:pt x="63609" y="28264"/>
                </a:lnTo>
                <a:lnTo>
                  <a:pt x="56829" y="28264"/>
                </a:lnTo>
                <a:lnTo>
                  <a:pt x="56829" y="21485"/>
                </a:lnTo>
                <a:close/>
                <a:moveTo>
                  <a:pt x="70675" y="21485"/>
                </a:moveTo>
                <a:lnTo>
                  <a:pt x="70675" y="28264"/>
                </a:lnTo>
                <a:lnTo>
                  <a:pt x="63895" y="28264"/>
                </a:lnTo>
                <a:lnTo>
                  <a:pt x="63895" y="21485"/>
                </a:lnTo>
                <a:close/>
                <a:moveTo>
                  <a:pt x="77741" y="21485"/>
                </a:moveTo>
                <a:lnTo>
                  <a:pt x="77741" y="28264"/>
                </a:lnTo>
                <a:lnTo>
                  <a:pt x="70961" y="28264"/>
                </a:lnTo>
                <a:lnTo>
                  <a:pt x="70961" y="21485"/>
                </a:lnTo>
                <a:close/>
                <a:moveTo>
                  <a:pt x="84807" y="21485"/>
                </a:moveTo>
                <a:lnTo>
                  <a:pt x="84807" y="28264"/>
                </a:lnTo>
                <a:lnTo>
                  <a:pt x="78027" y="28264"/>
                </a:lnTo>
                <a:lnTo>
                  <a:pt x="78027" y="21485"/>
                </a:lnTo>
                <a:close/>
                <a:moveTo>
                  <a:pt x="91858" y="21485"/>
                </a:moveTo>
                <a:lnTo>
                  <a:pt x="91858" y="28264"/>
                </a:lnTo>
                <a:lnTo>
                  <a:pt x="85093" y="28264"/>
                </a:lnTo>
                <a:lnTo>
                  <a:pt x="85093" y="21485"/>
                </a:lnTo>
                <a:close/>
                <a:moveTo>
                  <a:pt x="98939" y="21485"/>
                </a:moveTo>
                <a:lnTo>
                  <a:pt x="98939" y="28264"/>
                </a:lnTo>
                <a:lnTo>
                  <a:pt x="92159" y="28264"/>
                </a:lnTo>
                <a:lnTo>
                  <a:pt x="92159" y="21485"/>
                </a:lnTo>
                <a:close/>
                <a:moveTo>
                  <a:pt x="105990" y="21485"/>
                </a:moveTo>
                <a:lnTo>
                  <a:pt x="105990" y="28264"/>
                </a:lnTo>
                <a:lnTo>
                  <a:pt x="99225" y="28264"/>
                </a:lnTo>
                <a:lnTo>
                  <a:pt x="99225" y="21485"/>
                </a:lnTo>
                <a:close/>
                <a:moveTo>
                  <a:pt x="113056" y="21485"/>
                </a:moveTo>
                <a:lnTo>
                  <a:pt x="113056" y="28264"/>
                </a:lnTo>
                <a:lnTo>
                  <a:pt x="106291" y="28264"/>
                </a:lnTo>
                <a:lnTo>
                  <a:pt x="106291" y="21485"/>
                </a:lnTo>
                <a:close/>
                <a:moveTo>
                  <a:pt x="7066" y="28551"/>
                </a:moveTo>
                <a:lnTo>
                  <a:pt x="7066" y="35330"/>
                </a:lnTo>
                <a:lnTo>
                  <a:pt x="287" y="35330"/>
                </a:lnTo>
                <a:lnTo>
                  <a:pt x="287" y="28551"/>
                </a:lnTo>
                <a:close/>
                <a:moveTo>
                  <a:pt x="14132" y="28551"/>
                </a:moveTo>
                <a:lnTo>
                  <a:pt x="14132" y="35330"/>
                </a:lnTo>
                <a:lnTo>
                  <a:pt x="7353" y="35330"/>
                </a:lnTo>
                <a:lnTo>
                  <a:pt x="7353" y="28551"/>
                </a:lnTo>
                <a:close/>
                <a:moveTo>
                  <a:pt x="21198" y="28551"/>
                </a:moveTo>
                <a:lnTo>
                  <a:pt x="21198" y="35330"/>
                </a:lnTo>
                <a:lnTo>
                  <a:pt x="14419" y="35330"/>
                </a:lnTo>
                <a:lnTo>
                  <a:pt x="14419" y="28551"/>
                </a:lnTo>
                <a:close/>
                <a:moveTo>
                  <a:pt x="28264" y="28551"/>
                </a:moveTo>
                <a:lnTo>
                  <a:pt x="28264" y="35330"/>
                </a:lnTo>
                <a:lnTo>
                  <a:pt x="21485" y="35330"/>
                </a:lnTo>
                <a:lnTo>
                  <a:pt x="21485" y="28551"/>
                </a:lnTo>
                <a:close/>
                <a:moveTo>
                  <a:pt x="35330" y="28551"/>
                </a:moveTo>
                <a:lnTo>
                  <a:pt x="35330" y="35330"/>
                </a:lnTo>
                <a:lnTo>
                  <a:pt x="28565" y="35330"/>
                </a:lnTo>
                <a:lnTo>
                  <a:pt x="28565" y="28551"/>
                </a:lnTo>
                <a:close/>
                <a:moveTo>
                  <a:pt x="42396" y="28551"/>
                </a:moveTo>
                <a:lnTo>
                  <a:pt x="42396" y="35330"/>
                </a:lnTo>
                <a:lnTo>
                  <a:pt x="35631" y="35330"/>
                </a:lnTo>
                <a:lnTo>
                  <a:pt x="35631" y="28551"/>
                </a:lnTo>
                <a:close/>
                <a:moveTo>
                  <a:pt x="49462" y="28551"/>
                </a:moveTo>
                <a:lnTo>
                  <a:pt x="49462" y="35330"/>
                </a:lnTo>
                <a:lnTo>
                  <a:pt x="42683" y="35330"/>
                </a:lnTo>
                <a:lnTo>
                  <a:pt x="42683" y="28551"/>
                </a:lnTo>
                <a:close/>
                <a:moveTo>
                  <a:pt x="56528" y="28551"/>
                </a:moveTo>
                <a:lnTo>
                  <a:pt x="56528" y="35330"/>
                </a:lnTo>
                <a:lnTo>
                  <a:pt x="49749" y="35330"/>
                </a:lnTo>
                <a:lnTo>
                  <a:pt x="49749" y="28551"/>
                </a:lnTo>
                <a:close/>
                <a:moveTo>
                  <a:pt x="63609" y="28551"/>
                </a:moveTo>
                <a:lnTo>
                  <a:pt x="63609" y="35330"/>
                </a:lnTo>
                <a:lnTo>
                  <a:pt x="56829" y="35330"/>
                </a:lnTo>
                <a:lnTo>
                  <a:pt x="56829" y="28551"/>
                </a:lnTo>
                <a:close/>
                <a:moveTo>
                  <a:pt x="70675" y="28551"/>
                </a:moveTo>
                <a:lnTo>
                  <a:pt x="70675" y="35330"/>
                </a:lnTo>
                <a:lnTo>
                  <a:pt x="63895" y="35330"/>
                </a:lnTo>
                <a:lnTo>
                  <a:pt x="63895" y="28551"/>
                </a:lnTo>
                <a:close/>
                <a:moveTo>
                  <a:pt x="77741" y="28551"/>
                </a:moveTo>
                <a:lnTo>
                  <a:pt x="77741" y="35330"/>
                </a:lnTo>
                <a:lnTo>
                  <a:pt x="70961" y="35330"/>
                </a:lnTo>
                <a:lnTo>
                  <a:pt x="70961" y="28551"/>
                </a:lnTo>
                <a:close/>
                <a:moveTo>
                  <a:pt x="84807" y="28551"/>
                </a:moveTo>
                <a:lnTo>
                  <a:pt x="84807" y="35330"/>
                </a:lnTo>
                <a:lnTo>
                  <a:pt x="78027" y="35330"/>
                </a:lnTo>
                <a:lnTo>
                  <a:pt x="78027" y="28551"/>
                </a:lnTo>
                <a:close/>
                <a:moveTo>
                  <a:pt x="91858" y="28551"/>
                </a:moveTo>
                <a:lnTo>
                  <a:pt x="91858" y="35330"/>
                </a:lnTo>
                <a:lnTo>
                  <a:pt x="85093" y="35330"/>
                </a:lnTo>
                <a:lnTo>
                  <a:pt x="85093" y="28551"/>
                </a:lnTo>
                <a:close/>
                <a:moveTo>
                  <a:pt x="98939" y="28551"/>
                </a:moveTo>
                <a:lnTo>
                  <a:pt x="98939" y="35330"/>
                </a:lnTo>
                <a:lnTo>
                  <a:pt x="92159" y="35330"/>
                </a:lnTo>
                <a:lnTo>
                  <a:pt x="92159" y="28551"/>
                </a:lnTo>
                <a:close/>
                <a:moveTo>
                  <a:pt x="105990" y="28551"/>
                </a:moveTo>
                <a:lnTo>
                  <a:pt x="105990" y="35330"/>
                </a:lnTo>
                <a:lnTo>
                  <a:pt x="99225" y="35330"/>
                </a:lnTo>
                <a:lnTo>
                  <a:pt x="99225" y="28551"/>
                </a:lnTo>
                <a:close/>
                <a:moveTo>
                  <a:pt x="113056" y="28551"/>
                </a:moveTo>
                <a:lnTo>
                  <a:pt x="113056" y="35330"/>
                </a:lnTo>
                <a:lnTo>
                  <a:pt x="106291" y="35330"/>
                </a:lnTo>
                <a:lnTo>
                  <a:pt x="106291" y="28551"/>
                </a:lnTo>
                <a:close/>
                <a:moveTo>
                  <a:pt x="7066" y="35617"/>
                </a:moveTo>
                <a:lnTo>
                  <a:pt x="7066" y="42396"/>
                </a:lnTo>
                <a:lnTo>
                  <a:pt x="287" y="42396"/>
                </a:lnTo>
                <a:lnTo>
                  <a:pt x="287" y="35617"/>
                </a:lnTo>
                <a:close/>
                <a:moveTo>
                  <a:pt x="14132" y="35631"/>
                </a:moveTo>
                <a:lnTo>
                  <a:pt x="14132" y="42396"/>
                </a:lnTo>
                <a:lnTo>
                  <a:pt x="7353" y="42396"/>
                </a:lnTo>
                <a:lnTo>
                  <a:pt x="7353" y="35631"/>
                </a:lnTo>
                <a:close/>
                <a:moveTo>
                  <a:pt x="21198" y="35631"/>
                </a:moveTo>
                <a:lnTo>
                  <a:pt x="21198" y="42396"/>
                </a:lnTo>
                <a:lnTo>
                  <a:pt x="14419" y="42396"/>
                </a:lnTo>
                <a:lnTo>
                  <a:pt x="14419" y="35631"/>
                </a:lnTo>
                <a:close/>
                <a:moveTo>
                  <a:pt x="28264" y="35617"/>
                </a:moveTo>
                <a:lnTo>
                  <a:pt x="28264" y="42396"/>
                </a:lnTo>
                <a:lnTo>
                  <a:pt x="21485" y="42396"/>
                </a:lnTo>
                <a:lnTo>
                  <a:pt x="21485" y="35617"/>
                </a:lnTo>
                <a:close/>
                <a:moveTo>
                  <a:pt x="35330" y="35631"/>
                </a:moveTo>
                <a:lnTo>
                  <a:pt x="35330" y="42396"/>
                </a:lnTo>
                <a:lnTo>
                  <a:pt x="28565" y="42396"/>
                </a:lnTo>
                <a:lnTo>
                  <a:pt x="28565" y="35631"/>
                </a:lnTo>
                <a:close/>
                <a:moveTo>
                  <a:pt x="42396" y="35631"/>
                </a:moveTo>
                <a:lnTo>
                  <a:pt x="42396" y="42396"/>
                </a:lnTo>
                <a:lnTo>
                  <a:pt x="35631" y="42396"/>
                </a:lnTo>
                <a:lnTo>
                  <a:pt x="35631" y="35631"/>
                </a:lnTo>
                <a:close/>
                <a:moveTo>
                  <a:pt x="49462" y="35631"/>
                </a:moveTo>
                <a:lnTo>
                  <a:pt x="49462" y="42396"/>
                </a:lnTo>
                <a:lnTo>
                  <a:pt x="42683" y="42396"/>
                </a:lnTo>
                <a:lnTo>
                  <a:pt x="42683" y="35631"/>
                </a:lnTo>
                <a:close/>
                <a:moveTo>
                  <a:pt x="56528" y="35631"/>
                </a:moveTo>
                <a:lnTo>
                  <a:pt x="56528" y="42396"/>
                </a:lnTo>
                <a:lnTo>
                  <a:pt x="49749" y="42396"/>
                </a:lnTo>
                <a:lnTo>
                  <a:pt x="49749" y="35631"/>
                </a:lnTo>
                <a:close/>
                <a:moveTo>
                  <a:pt x="63609" y="35631"/>
                </a:moveTo>
                <a:lnTo>
                  <a:pt x="63609" y="42396"/>
                </a:lnTo>
                <a:lnTo>
                  <a:pt x="56829" y="42396"/>
                </a:lnTo>
                <a:lnTo>
                  <a:pt x="56829" y="35631"/>
                </a:lnTo>
                <a:close/>
                <a:moveTo>
                  <a:pt x="70675" y="35631"/>
                </a:moveTo>
                <a:lnTo>
                  <a:pt x="70675" y="42396"/>
                </a:lnTo>
                <a:lnTo>
                  <a:pt x="63895" y="42396"/>
                </a:lnTo>
                <a:lnTo>
                  <a:pt x="63895" y="35631"/>
                </a:lnTo>
                <a:close/>
                <a:moveTo>
                  <a:pt x="77741" y="35631"/>
                </a:moveTo>
                <a:lnTo>
                  <a:pt x="77741" y="42396"/>
                </a:lnTo>
                <a:lnTo>
                  <a:pt x="70961" y="42396"/>
                </a:lnTo>
                <a:lnTo>
                  <a:pt x="70961" y="35631"/>
                </a:lnTo>
                <a:close/>
                <a:moveTo>
                  <a:pt x="84807" y="35617"/>
                </a:moveTo>
                <a:lnTo>
                  <a:pt x="84807" y="42396"/>
                </a:lnTo>
                <a:lnTo>
                  <a:pt x="78027" y="42396"/>
                </a:lnTo>
                <a:lnTo>
                  <a:pt x="78027" y="35617"/>
                </a:lnTo>
                <a:close/>
                <a:moveTo>
                  <a:pt x="91858" y="35631"/>
                </a:moveTo>
                <a:lnTo>
                  <a:pt x="91858" y="42396"/>
                </a:lnTo>
                <a:lnTo>
                  <a:pt x="85093" y="42396"/>
                </a:lnTo>
                <a:lnTo>
                  <a:pt x="85093" y="35631"/>
                </a:lnTo>
                <a:close/>
                <a:moveTo>
                  <a:pt x="98939" y="35631"/>
                </a:moveTo>
                <a:lnTo>
                  <a:pt x="98939" y="42396"/>
                </a:lnTo>
                <a:lnTo>
                  <a:pt x="92159" y="42396"/>
                </a:lnTo>
                <a:lnTo>
                  <a:pt x="92159" y="35631"/>
                </a:lnTo>
                <a:close/>
                <a:moveTo>
                  <a:pt x="105990" y="35631"/>
                </a:moveTo>
                <a:lnTo>
                  <a:pt x="105990" y="42396"/>
                </a:lnTo>
                <a:lnTo>
                  <a:pt x="99225" y="42396"/>
                </a:lnTo>
                <a:lnTo>
                  <a:pt x="99225" y="35631"/>
                </a:lnTo>
                <a:close/>
                <a:moveTo>
                  <a:pt x="113056" y="35617"/>
                </a:moveTo>
                <a:lnTo>
                  <a:pt x="113056" y="42396"/>
                </a:lnTo>
                <a:lnTo>
                  <a:pt x="106291" y="42396"/>
                </a:lnTo>
                <a:lnTo>
                  <a:pt x="106291" y="35617"/>
                </a:lnTo>
                <a:close/>
                <a:moveTo>
                  <a:pt x="7066" y="42683"/>
                </a:moveTo>
                <a:lnTo>
                  <a:pt x="7066" y="49462"/>
                </a:lnTo>
                <a:lnTo>
                  <a:pt x="287" y="49462"/>
                </a:lnTo>
                <a:lnTo>
                  <a:pt x="287" y="42697"/>
                </a:lnTo>
                <a:lnTo>
                  <a:pt x="7066" y="42683"/>
                </a:lnTo>
                <a:close/>
                <a:moveTo>
                  <a:pt x="14132" y="42697"/>
                </a:moveTo>
                <a:lnTo>
                  <a:pt x="14132" y="49462"/>
                </a:lnTo>
                <a:lnTo>
                  <a:pt x="7353" y="49462"/>
                </a:lnTo>
                <a:lnTo>
                  <a:pt x="7353" y="42697"/>
                </a:lnTo>
                <a:close/>
                <a:moveTo>
                  <a:pt x="21198" y="42697"/>
                </a:moveTo>
                <a:lnTo>
                  <a:pt x="21198" y="49462"/>
                </a:lnTo>
                <a:lnTo>
                  <a:pt x="14419" y="49462"/>
                </a:lnTo>
                <a:lnTo>
                  <a:pt x="14419" y="42697"/>
                </a:lnTo>
                <a:close/>
                <a:moveTo>
                  <a:pt x="28264" y="42683"/>
                </a:moveTo>
                <a:lnTo>
                  <a:pt x="28264" y="49462"/>
                </a:lnTo>
                <a:lnTo>
                  <a:pt x="21485" y="49462"/>
                </a:lnTo>
                <a:lnTo>
                  <a:pt x="21485" y="42697"/>
                </a:lnTo>
                <a:lnTo>
                  <a:pt x="28264" y="42683"/>
                </a:lnTo>
                <a:close/>
                <a:moveTo>
                  <a:pt x="35330" y="42697"/>
                </a:moveTo>
                <a:lnTo>
                  <a:pt x="35330" y="49462"/>
                </a:lnTo>
                <a:lnTo>
                  <a:pt x="28565" y="49462"/>
                </a:lnTo>
                <a:lnTo>
                  <a:pt x="28565" y="42697"/>
                </a:lnTo>
                <a:close/>
                <a:moveTo>
                  <a:pt x="42396" y="42697"/>
                </a:moveTo>
                <a:lnTo>
                  <a:pt x="42396" y="49462"/>
                </a:lnTo>
                <a:lnTo>
                  <a:pt x="35631" y="49462"/>
                </a:lnTo>
                <a:lnTo>
                  <a:pt x="35631" y="42697"/>
                </a:lnTo>
                <a:close/>
                <a:moveTo>
                  <a:pt x="49462" y="42697"/>
                </a:moveTo>
                <a:lnTo>
                  <a:pt x="49462" y="49462"/>
                </a:lnTo>
                <a:lnTo>
                  <a:pt x="42683" y="49462"/>
                </a:lnTo>
                <a:lnTo>
                  <a:pt x="42683" y="42697"/>
                </a:lnTo>
                <a:close/>
                <a:moveTo>
                  <a:pt x="56528" y="42697"/>
                </a:moveTo>
                <a:lnTo>
                  <a:pt x="56528" y="49462"/>
                </a:lnTo>
                <a:lnTo>
                  <a:pt x="49749" y="49462"/>
                </a:lnTo>
                <a:lnTo>
                  <a:pt x="49749" y="42697"/>
                </a:lnTo>
                <a:close/>
                <a:moveTo>
                  <a:pt x="63609" y="42697"/>
                </a:moveTo>
                <a:lnTo>
                  <a:pt x="63609" y="49462"/>
                </a:lnTo>
                <a:lnTo>
                  <a:pt x="56829" y="49462"/>
                </a:lnTo>
                <a:lnTo>
                  <a:pt x="56829" y="42697"/>
                </a:lnTo>
                <a:close/>
                <a:moveTo>
                  <a:pt x="70675" y="42697"/>
                </a:moveTo>
                <a:lnTo>
                  <a:pt x="70675" y="49462"/>
                </a:lnTo>
                <a:lnTo>
                  <a:pt x="63895" y="49462"/>
                </a:lnTo>
                <a:lnTo>
                  <a:pt x="63895" y="42697"/>
                </a:lnTo>
                <a:close/>
                <a:moveTo>
                  <a:pt x="77741" y="42697"/>
                </a:moveTo>
                <a:lnTo>
                  <a:pt x="77741" y="49462"/>
                </a:lnTo>
                <a:lnTo>
                  <a:pt x="70961" y="49462"/>
                </a:lnTo>
                <a:lnTo>
                  <a:pt x="70961" y="42697"/>
                </a:lnTo>
                <a:close/>
                <a:moveTo>
                  <a:pt x="84807" y="42697"/>
                </a:moveTo>
                <a:lnTo>
                  <a:pt x="84807" y="49462"/>
                </a:lnTo>
                <a:lnTo>
                  <a:pt x="78027" y="49462"/>
                </a:lnTo>
                <a:lnTo>
                  <a:pt x="78027" y="42697"/>
                </a:lnTo>
                <a:close/>
                <a:moveTo>
                  <a:pt x="91858" y="42697"/>
                </a:moveTo>
                <a:lnTo>
                  <a:pt x="91858" y="49462"/>
                </a:lnTo>
                <a:lnTo>
                  <a:pt x="85093" y="49462"/>
                </a:lnTo>
                <a:lnTo>
                  <a:pt x="85093" y="42697"/>
                </a:lnTo>
                <a:close/>
                <a:moveTo>
                  <a:pt x="98939" y="42697"/>
                </a:moveTo>
                <a:lnTo>
                  <a:pt x="98939" y="49462"/>
                </a:lnTo>
                <a:lnTo>
                  <a:pt x="92159" y="49462"/>
                </a:lnTo>
                <a:lnTo>
                  <a:pt x="92159" y="42697"/>
                </a:lnTo>
                <a:close/>
                <a:moveTo>
                  <a:pt x="105990" y="42697"/>
                </a:moveTo>
                <a:lnTo>
                  <a:pt x="105990" y="49462"/>
                </a:lnTo>
                <a:lnTo>
                  <a:pt x="99225" y="49462"/>
                </a:lnTo>
                <a:lnTo>
                  <a:pt x="99225" y="42697"/>
                </a:lnTo>
                <a:close/>
                <a:moveTo>
                  <a:pt x="113056" y="42697"/>
                </a:moveTo>
                <a:lnTo>
                  <a:pt x="113056" y="49462"/>
                </a:lnTo>
                <a:lnTo>
                  <a:pt x="106291" y="49462"/>
                </a:lnTo>
                <a:lnTo>
                  <a:pt x="106291" y="42697"/>
                </a:lnTo>
                <a:close/>
                <a:moveTo>
                  <a:pt x="7066" y="49749"/>
                </a:moveTo>
                <a:lnTo>
                  <a:pt x="7066" y="56528"/>
                </a:lnTo>
                <a:lnTo>
                  <a:pt x="287" y="56528"/>
                </a:lnTo>
                <a:lnTo>
                  <a:pt x="287" y="49763"/>
                </a:lnTo>
                <a:lnTo>
                  <a:pt x="7066" y="49749"/>
                </a:lnTo>
                <a:close/>
                <a:moveTo>
                  <a:pt x="14132" y="49763"/>
                </a:moveTo>
                <a:lnTo>
                  <a:pt x="14132" y="56528"/>
                </a:lnTo>
                <a:lnTo>
                  <a:pt x="7353" y="56528"/>
                </a:lnTo>
                <a:lnTo>
                  <a:pt x="7353" y="49763"/>
                </a:lnTo>
                <a:close/>
                <a:moveTo>
                  <a:pt x="21198" y="49763"/>
                </a:moveTo>
                <a:lnTo>
                  <a:pt x="21198" y="56528"/>
                </a:lnTo>
                <a:lnTo>
                  <a:pt x="14419" y="56528"/>
                </a:lnTo>
                <a:lnTo>
                  <a:pt x="14419" y="49763"/>
                </a:lnTo>
                <a:close/>
                <a:moveTo>
                  <a:pt x="28264" y="49749"/>
                </a:moveTo>
                <a:lnTo>
                  <a:pt x="28264" y="56528"/>
                </a:lnTo>
                <a:lnTo>
                  <a:pt x="21485" y="56528"/>
                </a:lnTo>
                <a:lnTo>
                  <a:pt x="21485" y="49763"/>
                </a:lnTo>
                <a:lnTo>
                  <a:pt x="28264" y="49749"/>
                </a:lnTo>
                <a:close/>
                <a:moveTo>
                  <a:pt x="35330" y="49763"/>
                </a:moveTo>
                <a:lnTo>
                  <a:pt x="35330" y="56528"/>
                </a:lnTo>
                <a:lnTo>
                  <a:pt x="28565" y="56528"/>
                </a:lnTo>
                <a:lnTo>
                  <a:pt x="28565" y="49763"/>
                </a:lnTo>
                <a:close/>
                <a:moveTo>
                  <a:pt x="42396" y="49763"/>
                </a:moveTo>
                <a:lnTo>
                  <a:pt x="42396" y="56528"/>
                </a:lnTo>
                <a:lnTo>
                  <a:pt x="35631" y="56528"/>
                </a:lnTo>
                <a:lnTo>
                  <a:pt x="35631" y="49763"/>
                </a:lnTo>
                <a:close/>
                <a:moveTo>
                  <a:pt x="49462" y="49763"/>
                </a:moveTo>
                <a:lnTo>
                  <a:pt x="49462" y="56528"/>
                </a:lnTo>
                <a:lnTo>
                  <a:pt x="42683" y="56528"/>
                </a:lnTo>
                <a:lnTo>
                  <a:pt x="42683" y="49763"/>
                </a:lnTo>
                <a:close/>
                <a:moveTo>
                  <a:pt x="56528" y="49763"/>
                </a:moveTo>
                <a:lnTo>
                  <a:pt x="56528" y="56528"/>
                </a:lnTo>
                <a:lnTo>
                  <a:pt x="49749" y="56528"/>
                </a:lnTo>
                <a:lnTo>
                  <a:pt x="49749" y="49763"/>
                </a:lnTo>
                <a:close/>
                <a:moveTo>
                  <a:pt x="63609" y="49763"/>
                </a:moveTo>
                <a:lnTo>
                  <a:pt x="63609" y="56528"/>
                </a:lnTo>
                <a:lnTo>
                  <a:pt x="56829" y="56528"/>
                </a:lnTo>
                <a:lnTo>
                  <a:pt x="56829" y="49763"/>
                </a:lnTo>
                <a:close/>
                <a:moveTo>
                  <a:pt x="70675" y="49763"/>
                </a:moveTo>
                <a:lnTo>
                  <a:pt x="70675" y="56528"/>
                </a:lnTo>
                <a:lnTo>
                  <a:pt x="63895" y="56528"/>
                </a:lnTo>
                <a:lnTo>
                  <a:pt x="63895" y="49763"/>
                </a:lnTo>
                <a:close/>
                <a:moveTo>
                  <a:pt x="77741" y="49763"/>
                </a:moveTo>
                <a:lnTo>
                  <a:pt x="77741" y="56528"/>
                </a:lnTo>
                <a:lnTo>
                  <a:pt x="70961" y="56528"/>
                </a:lnTo>
                <a:lnTo>
                  <a:pt x="70961" y="49763"/>
                </a:lnTo>
                <a:close/>
                <a:moveTo>
                  <a:pt x="84807" y="49763"/>
                </a:moveTo>
                <a:lnTo>
                  <a:pt x="84807" y="56528"/>
                </a:lnTo>
                <a:lnTo>
                  <a:pt x="78027" y="56528"/>
                </a:lnTo>
                <a:lnTo>
                  <a:pt x="78027" y="49763"/>
                </a:lnTo>
                <a:close/>
                <a:moveTo>
                  <a:pt x="91858" y="49763"/>
                </a:moveTo>
                <a:lnTo>
                  <a:pt x="91858" y="56528"/>
                </a:lnTo>
                <a:lnTo>
                  <a:pt x="85093" y="56528"/>
                </a:lnTo>
                <a:lnTo>
                  <a:pt x="85093" y="49763"/>
                </a:lnTo>
                <a:close/>
                <a:moveTo>
                  <a:pt x="98939" y="49763"/>
                </a:moveTo>
                <a:lnTo>
                  <a:pt x="98939" y="56528"/>
                </a:lnTo>
                <a:lnTo>
                  <a:pt x="92159" y="56528"/>
                </a:lnTo>
                <a:lnTo>
                  <a:pt x="92159" y="49763"/>
                </a:lnTo>
                <a:close/>
                <a:moveTo>
                  <a:pt x="105990" y="49763"/>
                </a:moveTo>
                <a:lnTo>
                  <a:pt x="105990" y="56528"/>
                </a:lnTo>
                <a:lnTo>
                  <a:pt x="99225" y="56528"/>
                </a:lnTo>
                <a:lnTo>
                  <a:pt x="99225" y="49763"/>
                </a:lnTo>
                <a:close/>
                <a:moveTo>
                  <a:pt x="113056" y="49763"/>
                </a:moveTo>
                <a:lnTo>
                  <a:pt x="113056" y="56528"/>
                </a:lnTo>
                <a:lnTo>
                  <a:pt x="106291" y="56528"/>
                </a:lnTo>
                <a:lnTo>
                  <a:pt x="106291" y="49763"/>
                </a:lnTo>
                <a:close/>
                <a:moveTo>
                  <a:pt x="7066" y="56829"/>
                </a:moveTo>
                <a:lnTo>
                  <a:pt x="7066" y="63594"/>
                </a:lnTo>
                <a:lnTo>
                  <a:pt x="287" y="63594"/>
                </a:lnTo>
                <a:lnTo>
                  <a:pt x="287" y="56829"/>
                </a:lnTo>
                <a:close/>
                <a:moveTo>
                  <a:pt x="14132" y="56829"/>
                </a:moveTo>
                <a:lnTo>
                  <a:pt x="14132" y="63594"/>
                </a:lnTo>
                <a:lnTo>
                  <a:pt x="7353" y="63594"/>
                </a:lnTo>
                <a:lnTo>
                  <a:pt x="7353" y="56829"/>
                </a:lnTo>
                <a:close/>
                <a:moveTo>
                  <a:pt x="21198" y="56829"/>
                </a:moveTo>
                <a:lnTo>
                  <a:pt x="21198" y="63594"/>
                </a:lnTo>
                <a:lnTo>
                  <a:pt x="14419" y="63594"/>
                </a:lnTo>
                <a:lnTo>
                  <a:pt x="14419" y="56829"/>
                </a:lnTo>
                <a:close/>
                <a:moveTo>
                  <a:pt x="28264" y="56815"/>
                </a:moveTo>
                <a:lnTo>
                  <a:pt x="28264" y="63594"/>
                </a:lnTo>
                <a:lnTo>
                  <a:pt x="21485" y="63594"/>
                </a:lnTo>
                <a:lnTo>
                  <a:pt x="21485" y="56815"/>
                </a:lnTo>
                <a:close/>
                <a:moveTo>
                  <a:pt x="35330" y="56829"/>
                </a:moveTo>
                <a:lnTo>
                  <a:pt x="35330" y="63594"/>
                </a:lnTo>
                <a:lnTo>
                  <a:pt x="28565" y="63594"/>
                </a:lnTo>
                <a:lnTo>
                  <a:pt x="28565" y="56829"/>
                </a:lnTo>
                <a:close/>
                <a:moveTo>
                  <a:pt x="42396" y="56829"/>
                </a:moveTo>
                <a:lnTo>
                  <a:pt x="42396" y="63594"/>
                </a:lnTo>
                <a:lnTo>
                  <a:pt x="35631" y="63594"/>
                </a:lnTo>
                <a:lnTo>
                  <a:pt x="35631" y="56829"/>
                </a:lnTo>
                <a:close/>
                <a:moveTo>
                  <a:pt x="49462" y="56829"/>
                </a:moveTo>
                <a:lnTo>
                  <a:pt x="49462" y="63594"/>
                </a:lnTo>
                <a:lnTo>
                  <a:pt x="42683" y="63594"/>
                </a:lnTo>
                <a:lnTo>
                  <a:pt x="42683" y="56829"/>
                </a:lnTo>
                <a:close/>
                <a:moveTo>
                  <a:pt x="56528" y="56829"/>
                </a:moveTo>
                <a:lnTo>
                  <a:pt x="56528" y="63594"/>
                </a:lnTo>
                <a:lnTo>
                  <a:pt x="49749" y="63594"/>
                </a:lnTo>
                <a:lnTo>
                  <a:pt x="49763" y="56829"/>
                </a:lnTo>
                <a:close/>
                <a:moveTo>
                  <a:pt x="63609" y="56829"/>
                </a:moveTo>
                <a:lnTo>
                  <a:pt x="63609" y="63594"/>
                </a:lnTo>
                <a:lnTo>
                  <a:pt x="56829" y="63594"/>
                </a:lnTo>
                <a:lnTo>
                  <a:pt x="56829" y="56829"/>
                </a:lnTo>
                <a:close/>
                <a:moveTo>
                  <a:pt x="70675" y="56829"/>
                </a:moveTo>
                <a:lnTo>
                  <a:pt x="70675" y="63594"/>
                </a:lnTo>
                <a:lnTo>
                  <a:pt x="63895" y="63594"/>
                </a:lnTo>
                <a:lnTo>
                  <a:pt x="63895" y="56829"/>
                </a:lnTo>
                <a:close/>
                <a:moveTo>
                  <a:pt x="77741" y="56829"/>
                </a:moveTo>
                <a:lnTo>
                  <a:pt x="77741" y="63594"/>
                </a:lnTo>
                <a:lnTo>
                  <a:pt x="70961" y="63594"/>
                </a:lnTo>
                <a:lnTo>
                  <a:pt x="70961" y="56829"/>
                </a:lnTo>
                <a:close/>
                <a:moveTo>
                  <a:pt x="84807" y="56815"/>
                </a:moveTo>
                <a:lnTo>
                  <a:pt x="84807" y="63594"/>
                </a:lnTo>
                <a:lnTo>
                  <a:pt x="78027" y="63594"/>
                </a:lnTo>
                <a:lnTo>
                  <a:pt x="78027" y="56815"/>
                </a:lnTo>
                <a:close/>
                <a:moveTo>
                  <a:pt x="91858" y="56829"/>
                </a:moveTo>
                <a:lnTo>
                  <a:pt x="91858" y="63594"/>
                </a:lnTo>
                <a:lnTo>
                  <a:pt x="85093" y="63594"/>
                </a:lnTo>
                <a:lnTo>
                  <a:pt x="85093" y="56829"/>
                </a:lnTo>
                <a:close/>
                <a:moveTo>
                  <a:pt x="98939" y="56829"/>
                </a:moveTo>
                <a:lnTo>
                  <a:pt x="98939" y="63594"/>
                </a:lnTo>
                <a:lnTo>
                  <a:pt x="92159" y="63594"/>
                </a:lnTo>
                <a:lnTo>
                  <a:pt x="92159" y="56829"/>
                </a:lnTo>
                <a:close/>
                <a:moveTo>
                  <a:pt x="105990" y="56829"/>
                </a:moveTo>
                <a:lnTo>
                  <a:pt x="105990" y="63594"/>
                </a:lnTo>
                <a:lnTo>
                  <a:pt x="99225" y="63594"/>
                </a:lnTo>
                <a:lnTo>
                  <a:pt x="99225" y="56829"/>
                </a:lnTo>
                <a:close/>
                <a:moveTo>
                  <a:pt x="113056" y="56829"/>
                </a:moveTo>
                <a:lnTo>
                  <a:pt x="113056" y="63594"/>
                </a:lnTo>
                <a:lnTo>
                  <a:pt x="106291" y="63594"/>
                </a:lnTo>
                <a:lnTo>
                  <a:pt x="106291" y="56829"/>
                </a:lnTo>
                <a:close/>
                <a:moveTo>
                  <a:pt x="7066" y="63895"/>
                </a:moveTo>
                <a:lnTo>
                  <a:pt x="7066" y="70660"/>
                </a:lnTo>
                <a:lnTo>
                  <a:pt x="287" y="70660"/>
                </a:lnTo>
                <a:lnTo>
                  <a:pt x="287" y="63895"/>
                </a:lnTo>
                <a:close/>
                <a:moveTo>
                  <a:pt x="14132" y="63895"/>
                </a:moveTo>
                <a:lnTo>
                  <a:pt x="14132" y="70660"/>
                </a:lnTo>
                <a:lnTo>
                  <a:pt x="7353" y="70660"/>
                </a:lnTo>
                <a:lnTo>
                  <a:pt x="7353" y="63895"/>
                </a:lnTo>
                <a:close/>
                <a:moveTo>
                  <a:pt x="21198" y="63895"/>
                </a:moveTo>
                <a:lnTo>
                  <a:pt x="21198" y="70660"/>
                </a:lnTo>
                <a:lnTo>
                  <a:pt x="14419" y="70660"/>
                </a:lnTo>
                <a:lnTo>
                  <a:pt x="14419" y="63895"/>
                </a:lnTo>
                <a:close/>
                <a:moveTo>
                  <a:pt x="28264" y="63880"/>
                </a:moveTo>
                <a:lnTo>
                  <a:pt x="28264" y="70660"/>
                </a:lnTo>
                <a:lnTo>
                  <a:pt x="21485" y="70660"/>
                </a:lnTo>
                <a:lnTo>
                  <a:pt x="21485" y="63895"/>
                </a:lnTo>
                <a:lnTo>
                  <a:pt x="28264" y="63880"/>
                </a:lnTo>
                <a:close/>
                <a:moveTo>
                  <a:pt x="35330" y="63895"/>
                </a:moveTo>
                <a:lnTo>
                  <a:pt x="35330" y="70660"/>
                </a:lnTo>
                <a:lnTo>
                  <a:pt x="28565" y="70660"/>
                </a:lnTo>
                <a:lnTo>
                  <a:pt x="28565" y="63895"/>
                </a:lnTo>
                <a:close/>
                <a:moveTo>
                  <a:pt x="42396" y="63895"/>
                </a:moveTo>
                <a:lnTo>
                  <a:pt x="42396" y="70660"/>
                </a:lnTo>
                <a:lnTo>
                  <a:pt x="35631" y="70660"/>
                </a:lnTo>
                <a:lnTo>
                  <a:pt x="35631" y="63895"/>
                </a:lnTo>
                <a:close/>
                <a:moveTo>
                  <a:pt x="49462" y="63895"/>
                </a:moveTo>
                <a:lnTo>
                  <a:pt x="49462" y="70660"/>
                </a:lnTo>
                <a:lnTo>
                  <a:pt x="42683" y="70660"/>
                </a:lnTo>
                <a:lnTo>
                  <a:pt x="42697" y="63895"/>
                </a:lnTo>
                <a:close/>
                <a:moveTo>
                  <a:pt x="56528" y="63895"/>
                </a:moveTo>
                <a:lnTo>
                  <a:pt x="56528" y="70660"/>
                </a:lnTo>
                <a:lnTo>
                  <a:pt x="49749" y="70660"/>
                </a:lnTo>
                <a:lnTo>
                  <a:pt x="49749" y="63895"/>
                </a:lnTo>
                <a:close/>
                <a:moveTo>
                  <a:pt x="63609" y="63895"/>
                </a:moveTo>
                <a:lnTo>
                  <a:pt x="63609" y="70660"/>
                </a:lnTo>
                <a:lnTo>
                  <a:pt x="56829" y="70660"/>
                </a:lnTo>
                <a:lnTo>
                  <a:pt x="56829" y="63895"/>
                </a:lnTo>
                <a:close/>
                <a:moveTo>
                  <a:pt x="70675" y="63895"/>
                </a:moveTo>
                <a:lnTo>
                  <a:pt x="70675" y="70660"/>
                </a:lnTo>
                <a:lnTo>
                  <a:pt x="63895" y="70660"/>
                </a:lnTo>
                <a:lnTo>
                  <a:pt x="63895" y="63895"/>
                </a:lnTo>
                <a:close/>
                <a:moveTo>
                  <a:pt x="77741" y="63895"/>
                </a:moveTo>
                <a:lnTo>
                  <a:pt x="77741" y="70660"/>
                </a:lnTo>
                <a:lnTo>
                  <a:pt x="70961" y="70660"/>
                </a:lnTo>
                <a:lnTo>
                  <a:pt x="70961" y="63895"/>
                </a:lnTo>
                <a:close/>
                <a:moveTo>
                  <a:pt x="84807" y="63895"/>
                </a:moveTo>
                <a:lnTo>
                  <a:pt x="84807" y="70660"/>
                </a:lnTo>
                <a:lnTo>
                  <a:pt x="78027" y="70660"/>
                </a:lnTo>
                <a:lnTo>
                  <a:pt x="78027" y="63895"/>
                </a:lnTo>
                <a:close/>
                <a:moveTo>
                  <a:pt x="91858" y="63895"/>
                </a:moveTo>
                <a:lnTo>
                  <a:pt x="91858" y="70660"/>
                </a:lnTo>
                <a:lnTo>
                  <a:pt x="85093" y="70660"/>
                </a:lnTo>
                <a:lnTo>
                  <a:pt x="85093" y="63895"/>
                </a:lnTo>
                <a:close/>
                <a:moveTo>
                  <a:pt x="98939" y="63895"/>
                </a:moveTo>
                <a:lnTo>
                  <a:pt x="98939" y="70660"/>
                </a:lnTo>
                <a:lnTo>
                  <a:pt x="92159" y="70660"/>
                </a:lnTo>
                <a:lnTo>
                  <a:pt x="92159" y="63895"/>
                </a:lnTo>
                <a:close/>
                <a:moveTo>
                  <a:pt x="105990" y="63895"/>
                </a:moveTo>
                <a:lnTo>
                  <a:pt x="105990" y="70660"/>
                </a:lnTo>
                <a:lnTo>
                  <a:pt x="99225" y="70660"/>
                </a:lnTo>
                <a:lnTo>
                  <a:pt x="99225" y="63895"/>
                </a:lnTo>
                <a:close/>
                <a:moveTo>
                  <a:pt x="113056" y="63895"/>
                </a:moveTo>
                <a:lnTo>
                  <a:pt x="113056" y="70660"/>
                </a:lnTo>
                <a:lnTo>
                  <a:pt x="106291" y="70660"/>
                </a:lnTo>
                <a:lnTo>
                  <a:pt x="106291" y="63895"/>
                </a:lnTo>
                <a:close/>
                <a:moveTo>
                  <a:pt x="7066" y="70961"/>
                </a:moveTo>
                <a:lnTo>
                  <a:pt x="7066" y="77726"/>
                </a:lnTo>
                <a:lnTo>
                  <a:pt x="287" y="77726"/>
                </a:lnTo>
                <a:lnTo>
                  <a:pt x="287" y="70961"/>
                </a:lnTo>
                <a:close/>
                <a:moveTo>
                  <a:pt x="14132" y="70961"/>
                </a:moveTo>
                <a:lnTo>
                  <a:pt x="14132" y="77726"/>
                </a:lnTo>
                <a:lnTo>
                  <a:pt x="7353" y="77726"/>
                </a:lnTo>
                <a:lnTo>
                  <a:pt x="7353" y="70961"/>
                </a:lnTo>
                <a:close/>
                <a:moveTo>
                  <a:pt x="21198" y="70961"/>
                </a:moveTo>
                <a:lnTo>
                  <a:pt x="21198" y="77726"/>
                </a:lnTo>
                <a:lnTo>
                  <a:pt x="14419" y="77726"/>
                </a:lnTo>
                <a:lnTo>
                  <a:pt x="14419" y="70961"/>
                </a:lnTo>
                <a:close/>
                <a:moveTo>
                  <a:pt x="28264" y="70946"/>
                </a:moveTo>
                <a:lnTo>
                  <a:pt x="28264" y="77726"/>
                </a:lnTo>
                <a:lnTo>
                  <a:pt x="21485" y="77726"/>
                </a:lnTo>
                <a:lnTo>
                  <a:pt x="21485" y="70961"/>
                </a:lnTo>
                <a:lnTo>
                  <a:pt x="28264" y="70946"/>
                </a:lnTo>
                <a:close/>
                <a:moveTo>
                  <a:pt x="35330" y="70961"/>
                </a:moveTo>
                <a:lnTo>
                  <a:pt x="35330" y="77726"/>
                </a:lnTo>
                <a:lnTo>
                  <a:pt x="28565" y="77726"/>
                </a:lnTo>
                <a:lnTo>
                  <a:pt x="28565" y="70961"/>
                </a:lnTo>
                <a:close/>
                <a:moveTo>
                  <a:pt x="42396" y="70961"/>
                </a:moveTo>
                <a:lnTo>
                  <a:pt x="42396" y="77726"/>
                </a:lnTo>
                <a:lnTo>
                  <a:pt x="35631" y="77726"/>
                </a:lnTo>
                <a:lnTo>
                  <a:pt x="35631" y="70961"/>
                </a:lnTo>
                <a:close/>
                <a:moveTo>
                  <a:pt x="49462" y="70961"/>
                </a:moveTo>
                <a:lnTo>
                  <a:pt x="49462" y="77726"/>
                </a:lnTo>
                <a:lnTo>
                  <a:pt x="42683" y="77726"/>
                </a:lnTo>
                <a:lnTo>
                  <a:pt x="42683" y="70961"/>
                </a:lnTo>
                <a:close/>
                <a:moveTo>
                  <a:pt x="56528" y="70961"/>
                </a:moveTo>
                <a:lnTo>
                  <a:pt x="56528" y="77726"/>
                </a:lnTo>
                <a:lnTo>
                  <a:pt x="49749" y="77726"/>
                </a:lnTo>
                <a:lnTo>
                  <a:pt x="49763" y="70961"/>
                </a:lnTo>
                <a:close/>
                <a:moveTo>
                  <a:pt x="63609" y="70961"/>
                </a:moveTo>
                <a:lnTo>
                  <a:pt x="63609" y="77726"/>
                </a:lnTo>
                <a:lnTo>
                  <a:pt x="56829" y="77726"/>
                </a:lnTo>
                <a:lnTo>
                  <a:pt x="56829" y="70961"/>
                </a:lnTo>
                <a:close/>
                <a:moveTo>
                  <a:pt x="70675" y="70961"/>
                </a:moveTo>
                <a:lnTo>
                  <a:pt x="70675" y="77726"/>
                </a:lnTo>
                <a:lnTo>
                  <a:pt x="63895" y="77726"/>
                </a:lnTo>
                <a:lnTo>
                  <a:pt x="63895" y="70961"/>
                </a:lnTo>
                <a:close/>
                <a:moveTo>
                  <a:pt x="77741" y="70961"/>
                </a:moveTo>
                <a:lnTo>
                  <a:pt x="77741" y="77726"/>
                </a:lnTo>
                <a:lnTo>
                  <a:pt x="70961" y="77726"/>
                </a:lnTo>
                <a:lnTo>
                  <a:pt x="70961" y="70961"/>
                </a:lnTo>
                <a:close/>
                <a:moveTo>
                  <a:pt x="84807" y="70946"/>
                </a:moveTo>
                <a:lnTo>
                  <a:pt x="84807" y="77726"/>
                </a:lnTo>
                <a:lnTo>
                  <a:pt x="78027" y="77726"/>
                </a:lnTo>
                <a:lnTo>
                  <a:pt x="78027" y="70946"/>
                </a:lnTo>
                <a:close/>
                <a:moveTo>
                  <a:pt x="91858" y="70961"/>
                </a:moveTo>
                <a:lnTo>
                  <a:pt x="91858" y="77726"/>
                </a:lnTo>
                <a:lnTo>
                  <a:pt x="85093" y="77726"/>
                </a:lnTo>
                <a:lnTo>
                  <a:pt x="85093" y="70961"/>
                </a:lnTo>
                <a:close/>
                <a:moveTo>
                  <a:pt x="98939" y="70961"/>
                </a:moveTo>
                <a:lnTo>
                  <a:pt x="98939" y="77726"/>
                </a:lnTo>
                <a:lnTo>
                  <a:pt x="92159" y="77726"/>
                </a:lnTo>
                <a:lnTo>
                  <a:pt x="92159" y="70961"/>
                </a:lnTo>
                <a:close/>
                <a:moveTo>
                  <a:pt x="105990" y="70961"/>
                </a:moveTo>
                <a:lnTo>
                  <a:pt x="105990" y="77726"/>
                </a:lnTo>
                <a:lnTo>
                  <a:pt x="99225" y="77726"/>
                </a:lnTo>
                <a:lnTo>
                  <a:pt x="99225" y="70961"/>
                </a:lnTo>
                <a:close/>
                <a:moveTo>
                  <a:pt x="113056" y="70961"/>
                </a:moveTo>
                <a:lnTo>
                  <a:pt x="113056" y="77726"/>
                </a:lnTo>
                <a:lnTo>
                  <a:pt x="106291" y="77726"/>
                </a:lnTo>
                <a:lnTo>
                  <a:pt x="106291" y="70961"/>
                </a:lnTo>
                <a:close/>
                <a:moveTo>
                  <a:pt x="7066" y="78027"/>
                </a:moveTo>
                <a:lnTo>
                  <a:pt x="7066" y="84792"/>
                </a:lnTo>
                <a:lnTo>
                  <a:pt x="287" y="84792"/>
                </a:lnTo>
                <a:lnTo>
                  <a:pt x="287" y="78027"/>
                </a:lnTo>
                <a:close/>
                <a:moveTo>
                  <a:pt x="14132" y="78027"/>
                </a:moveTo>
                <a:lnTo>
                  <a:pt x="14132" y="84792"/>
                </a:lnTo>
                <a:lnTo>
                  <a:pt x="7353" y="84792"/>
                </a:lnTo>
                <a:lnTo>
                  <a:pt x="7353" y="78027"/>
                </a:lnTo>
                <a:close/>
                <a:moveTo>
                  <a:pt x="21198" y="78027"/>
                </a:moveTo>
                <a:lnTo>
                  <a:pt x="21198" y="84792"/>
                </a:lnTo>
                <a:lnTo>
                  <a:pt x="14419" y="84792"/>
                </a:lnTo>
                <a:lnTo>
                  <a:pt x="14419" y="78027"/>
                </a:lnTo>
                <a:close/>
                <a:moveTo>
                  <a:pt x="28264" y="78027"/>
                </a:moveTo>
                <a:lnTo>
                  <a:pt x="28264" y="84792"/>
                </a:lnTo>
                <a:lnTo>
                  <a:pt x="21485" y="84792"/>
                </a:lnTo>
                <a:lnTo>
                  <a:pt x="21485" y="78027"/>
                </a:lnTo>
                <a:close/>
                <a:moveTo>
                  <a:pt x="35330" y="78027"/>
                </a:moveTo>
                <a:lnTo>
                  <a:pt x="35330" y="84792"/>
                </a:lnTo>
                <a:lnTo>
                  <a:pt x="28565" y="84792"/>
                </a:lnTo>
                <a:lnTo>
                  <a:pt x="28565" y="78027"/>
                </a:lnTo>
                <a:close/>
                <a:moveTo>
                  <a:pt x="42396" y="78027"/>
                </a:moveTo>
                <a:lnTo>
                  <a:pt x="42396" y="84792"/>
                </a:lnTo>
                <a:lnTo>
                  <a:pt x="35617" y="84792"/>
                </a:lnTo>
                <a:lnTo>
                  <a:pt x="35617" y="78027"/>
                </a:lnTo>
                <a:close/>
                <a:moveTo>
                  <a:pt x="49462" y="78027"/>
                </a:moveTo>
                <a:lnTo>
                  <a:pt x="49462" y="84792"/>
                </a:lnTo>
                <a:lnTo>
                  <a:pt x="42683" y="84792"/>
                </a:lnTo>
                <a:lnTo>
                  <a:pt x="42683" y="78027"/>
                </a:lnTo>
                <a:close/>
                <a:moveTo>
                  <a:pt x="56528" y="78027"/>
                </a:moveTo>
                <a:lnTo>
                  <a:pt x="56528" y="84792"/>
                </a:lnTo>
                <a:lnTo>
                  <a:pt x="49749" y="84792"/>
                </a:lnTo>
                <a:lnTo>
                  <a:pt x="49749" y="78027"/>
                </a:lnTo>
                <a:close/>
                <a:moveTo>
                  <a:pt x="63609" y="78027"/>
                </a:moveTo>
                <a:lnTo>
                  <a:pt x="63609" y="84792"/>
                </a:lnTo>
                <a:lnTo>
                  <a:pt x="56829" y="84792"/>
                </a:lnTo>
                <a:lnTo>
                  <a:pt x="56829" y="78027"/>
                </a:lnTo>
                <a:close/>
                <a:moveTo>
                  <a:pt x="70675" y="78027"/>
                </a:moveTo>
                <a:lnTo>
                  <a:pt x="70675" y="84792"/>
                </a:lnTo>
                <a:lnTo>
                  <a:pt x="63895" y="84792"/>
                </a:lnTo>
                <a:lnTo>
                  <a:pt x="63895" y="78027"/>
                </a:lnTo>
                <a:close/>
                <a:moveTo>
                  <a:pt x="77741" y="78027"/>
                </a:moveTo>
                <a:lnTo>
                  <a:pt x="77741" y="84792"/>
                </a:lnTo>
                <a:lnTo>
                  <a:pt x="70961" y="84792"/>
                </a:lnTo>
                <a:lnTo>
                  <a:pt x="70961" y="78027"/>
                </a:lnTo>
                <a:close/>
                <a:moveTo>
                  <a:pt x="84792" y="78027"/>
                </a:moveTo>
                <a:lnTo>
                  <a:pt x="84792" y="84792"/>
                </a:lnTo>
                <a:lnTo>
                  <a:pt x="78027" y="84792"/>
                </a:lnTo>
                <a:lnTo>
                  <a:pt x="78027" y="78027"/>
                </a:lnTo>
                <a:close/>
                <a:moveTo>
                  <a:pt x="91858" y="78027"/>
                </a:moveTo>
                <a:lnTo>
                  <a:pt x="91858" y="84792"/>
                </a:lnTo>
                <a:lnTo>
                  <a:pt x="85093" y="84792"/>
                </a:lnTo>
                <a:lnTo>
                  <a:pt x="85093" y="78027"/>
                </a:lnTo>
                <a:close/>
                <a:moveTo>
                  <a:pt x="98939" y="78027"/>
                </a:moveTo>
                <a:lnTo>
                  <a:pt x="98939" y="84792"/>
                </a:lnTo>
                <a:lnTo>
                  <a:pt x="92159" y="84792"/>
                </a:lnTo>
                <a:lnTo>
                  <a:pt x="92159" y="78027"/>
                </a:lnTo>
                <a:close/>
                <a:moveTo>
                  <a:pt x="105990" y="78027"/>
                </a:moveTo>
                <a:lnTo>
                  <a:pt x="105990" y="84792"/>
                </a:lnTo>
                <a:lnTo>
                  <a:pt x="99225" y="84792"/>
                </a:lnTo>
                <a:lnTo>
                  <a:pt x="99225" y="78027"/>
                </a:lnTo>
                <a:close/>
                <a:moveTo>
                  <a:pt x="113056" y="78027"/>
                </a:moveTo>
                <a:lnTo>
                  <a:pt x="113056" y="84792"/>
                </a:lnTo>
                <a:lnTo>
                  <a:pt x="106291" y="84792"/>
                </a:lnTo>
                <a:lnTo>
                  <a:pt x="106291" y="78027"/>
                </a:lnTo>
                <a:close/>
                <a:moveTo>
                  <a:pt x="7066" y="85093"/>
                </a:moveTo>
                <a:lnTo>
                  <a:pt x="7066" y="91858"/>
                </a:lnTo>
                <a:lnTo>
                  <a:pt x="287" y="91858"/>
                </a:lnTo>
                <a:lnTo>
                  <a:pt x="287" y="85093"/>
                </a:lnTo>
                <a:close/>
                <a:moveTo>
                  <a:pt x="14132" y="85093"/>
                </a:moveTo>
                <a:lnTo>
                  <a:pt x="14132" y="91858"/>
                </a:lnTo>
                <a:lnTo>
                  <a:pt x="7353" y="91858"/>
                </a:lnTo>
                <a:lnTo>
                  <a:pt x="7353" y="85093"/>
                </a:lnTo>
                <a:close/>
                <a:moveTo>
                  <a:pt x="21198" y="85093"/>
                </a:moveTo>
                <a:lnTo>
                  <a:pt x="21198" y="91858"/>
                </a:lnTo>
                <a:lnTo>
                  <a:pt x="14419" y="91858"/>
                </a:lnTo>
                <a:lnTo>
                  <a:pt x="14419" y="85093"/>
                </a:lnTo>
                <a:close/>
                <a:moveTo>
                  <a:pt x="28264" y="85093"/>
                </a:moveTo>
                <a:lnTo>
                  <a:pt x="28264" y="91858"/>
                </a:lnTo>
                <a:lnTo>
                  <a:pt x="21485" y="91858"/>
                </a:lnTo>
                <a:lnTo>
                  <a:pt x="21485" y="85093"/>
                </a:lnTo>
                <a:close/>
                <a:moveTo>
                  <a:pt x="35330" y="85093"/>
                </a:moveTo>
                <a:lnTo>
                  <a:pt x="35330" y="91858"/>
                </a:lnTo>
                <a:lnTo>
                  <a:pt x="28565" y="91858"/>
                </a:lnTo>
                <a:lnTo>
                  <a:pt x="28565" y="85093"/>
                </a:lnTo>
                <a:close/>
                <a:moveTo>
                  <a:pt x="42396" y="85093"/>
                </a:moveTo>
                <a:lnTo>
                  <a:pt x="42396" y="91858"/>
                </a:lnTo>
                <a:lnTo>
                  <a:pt x="35631" y="91858"/>
                </a:lnTo>
                <a:lnTo>
                  <a:pt x="35631" y="85093"/>
                </a:lnTo>
                <a:close/>
                <a:moveTo>
                  <a:pt x="49462" y="85093"/>
                </a:moveTo>
                <a:lnTo>
                  <a:pt x="49462" y="91858"/>
                </a:lnTo>
                <a:lnTo>
                  <a:pt x="42683" y="91858"/>
                </a:lnTo>
                <a:lnTo>
                  <a:pt x="42697" y="85093"/>
                </a:lnTo>
                <a:close/>
                <a:moveTo>
                  <a:pt x="56528" y="85093"/>
                </a:moveTo>
                <a:lnTo>
                  <a:pt x="56528" y="91858"/>
                </a:lnTo>
                <a:lnTo>
                  <a:pt x="49749" y="91858"/>
                </a:lnTo>
                <a:lnTo>
                  <a:pt x="49763" y="85093"/>
                </a:lnTo>
                <a:close/>
                <a:moveTo>
                  <a:pt x="63594" y="85093"/>
                </a:moveTo>
                <a:lnTo>
                  <a:pt x="63594" y="91858"/>
                </a:lnTo>
                <a:lnTo>
                  <a:pt x="56829" y="91858"/>
                </a:lnTo>
                <a:lnTo>
                  <a:pt x="56829" y="85093"/>
                </a:lnTo>
                <a:close/>
                <a:moveTo>
                  <a:pt x="70660" y="85093"/>
                </a:moveTo>
                <a:lnTo>
                  <a:pt x="70660" y="91858"/>
                </a:lnTo>
                <a:lnTo>
                  <a:pt x="63895" y="91858"/>
                </a:lnTo>
                <a:lnTo>
                  <a:pt x="63895" y="85093"/>
                </a:lnTo>
                <a:close/>
                <a:moveTo>
                  <a:pt x="77726" y="85093"/>
                </a:moveTo>
                <a:lnTo>
                  <a:pt x="77726" y="91858"/>
                </a:lnTo>
                <a:lnTo>
                  <a:pt x="70961" y="91858"/>
                </a:lnTo>
                <a:lnTo>
                  <a:pt x="70961" y="85093"/>
                </a:lnTo>
                <a:close/>
                <a:moveTo>
                  <a:pt x="84792" y="85093"/>
                </a:moveTo>
                <a:lnTo>
                  <a:pt x="84792" y="91858"/>
                </a:lnTo>
                <a:lnTo>
                  <a:pt x="78027" y="91858"/>
                </a:lnTo>
                <a:lnTo>
                  <a:pt x="78027" y="85093"/>
                </a:lnTo>
                <a:close/>
                <a:moveTo>
                  <a:pt x="91858" y="85093"/>
                </a:moveTo>
                <a:lnTo>
                  <a:pt x="91858" y="91858"/>
                </a:lnTo>
                <a:lnTo>
                  <a:pt x="85093" y="91858"/>
                </a:lnTo>
                <a:lnTo>
                  <a:pt x="85093" y="85093"/>
                </a:lnTo>
                <a:close/>
                <a:moveTo>
                  <a:pt x="98939" y="85093"/>
                </a:moveTo>
                <a:lnTo>
                  <a:pt x="98939" y="91858"/>
                </a:lnTo>
                <a:lnTo>
                  <a:pt x="92159" y="91858"/>
                </a:lnTo>
                <a:lnTo>
                  <a:pt x="92159" y="85093"/>
                </a:lnTo>
                <a:close/>
                <a:moveTo>
                  <a:pt x="105990" y="85093"/>
                </a:moveTo>
                <a:lnTo>
                  <a:pt x="105990" y="91858"/>
                </a:lnTo>
                <a:lnTo>
                  <a:pt x="99225" y="91858"/>
                </a:lnTo>
                <a:lnTo>
                  <a:pt x="99225" y="85093"/>
                </a:lnTo>
                <a:close/>
                <a:moveTo>
                  <a:pt x="113056" y="85093"/>
                </a:moveTo>
                <a:lnTo>
                  <a:pt x="113056" y="91858"/>
                </a:lnTo>
                <a:lnTo>
                  <a:pt x="106291" y="91858"/>
                </a:lnTo>
                <a:lnTo>
                  <a:pt x="106291" y="85093"/>
                </a:lnTo>
                <a:close/>
                <a:moveTo>
                  <a:pt x="7066" y="92159"/>
                </a:moveTo>
                <a:lnTo>
                  <a:pt x="7066" y="98924"/>
                </a:lnTo>
                <a:lnTo>
                  <a:pt x="287" y="98924"/>
                </a:lnTo>
                <a:lnTo>
                  <a:pt x="287" y="92159"/>
                </a:lnTo>
                <a:close/>
                <a:moveTo>
                  <a:pt x="14132" y="92159"/>
                </a:moveTo>
                <a:lnTo>
                  <a:pt x="14132" y="98924"/>
                </a:lnTo>
                <a:lnTo>
                  <a:pt x="7353" y="98924"/>
                </a:lnTo>
                <a:lnTo>
                  <a:pt x="7353" y="92159"/>
                </a:lnTo>
                <a:close/>
                <a:moveTo>
                  <a:pt x="21198" y="92159"/>
                </a:moveTo>
                <a:lnTo>
                  <a:pt x="21198" y="98924"/>
                </a:lnTo>
                <a:lnTo>
                  <a:pt x="14419" y="98924"/>
                </a:lnTo>
                <a:lnTo>
                  <a:pt x="14419" y="92159"/>
                </a:lnTo>
                <a:close/>
                <a:moveTo>
                  <a:pt x="28264" y="92159"/>
                </a:moveTo>
                <a:lnTo>
                  <a:pt x="28264" y="98924"/>
                </a:lnTo>
                <a:lnTo>
                  <a:pt x="21485" y="98924"/>
                </a:lnTo>
                <a:lnTo>
                  <a:pt x="21485" y="92159"/>
                </a:lnTo>
                <a:close/>
                <a:moveTo>
                  <a:pt x="35330" y="92159"/>
                </a:moveTo>
                <a:lnTo>
                  <a:pt x="35330" y="98924"/>
                </a:lnTo>
                <a:lnTo>
                  <a:pt x="28565" y="98924"/>
                </a:lnTo>
                <a:lnTo>
                  <a:pt x="28551" y="92159"/>
                </a:lnTo>
                <a:close/>
                <a:moveTo>
                  <a:pt x="42396" y="92159"/>
                </a:moveTo>
                <a:lnTo>
                  <a:pt x="42396" y="98924"/>
                </a:lnTo>
                <a:lnTo>
                  <a:pt x="35617" y="98924"/>
                </a:lnTo>
                <a:lnTo>
                  <a:pt x="35617" y="92159"/>
                </a:lnTo>
                <a:close/>
                <a:moveTo>
                  <a:pt x="49462" y="92159"/>
                </a:moveTo>
                <a:lnTo>
                  <a:pt x="49462" y="98924"/>
                </a:lnTo>
                <a:lnTo>
                  <a:pt x="42683" y="98924"/>
                </a:lnTo>
                <a:lnTo>
                  <a:pt x="42683" y="92159"/>
                </a:lnTo>
                <a:close/>
                <a:moveTo>
                  <a:pt x="56528" y="92159"/>
                </a:moveTo>
                <a:lnTo>
                  <a:pt x="56528" y="98924"/>
                </a:lnTo>
                <a:lnTo>
                  <a:pt x="49749" y="98924"/>
                </a:lnTo>
                <a:lnTo>
                  <a:pt x="49749" y="92159"/>
                </a:lnTo>
                <a:close/>
                <a:moveTo>
                  <a:pt x="63594" y="92159"/>
                </a:moveTo>
                <a:lnTo>
                  <a:pt x="63594" y="98924"/>
                </a:lnTo>
                <a:lnTo>
                  <a:pt x="56829" y="98924"/>
                </a:lnTo>
                <a:lnTo>
                  <a:pt x="56829" y="92159"/>
                </a:lnTo>
                <a:close/>
                <a:moveTo>
                  <a:pt x="70660" y="92159"/>
                </a:moveTo>
                <a:lnTo>
                  <a:pt x="70660" y="98924"/>
                </a:lnTo>
                <a:lnTo>
                  <a:pt x="63895" y="98924"/>
                </a:lnTo>
                <a:lnTo>
                  <a:pt x="63895" y="92159"/>
                </a:lnTo>
                <a:close/>
                <a:moveTo>
                  <a:pt x="77726" y="92159"/>
                </a:moveTo>
                <a:lnTo>
                  <a:pt x="77726" y="98924"/>
                </a:lnTo>
                <a:lnTo>
                  <a:pt x="70961" y="98924"/>
                </a:lnTo>
                <a:lnTo>
                  <a:pt x="70961" y="92159"/>
                </a:lnTo>
                <a:close/>
                <a:moveTo>
                  <a:pt x="84792" y="92159"/>
                </a:moveTo>
                <a:lnTo>
                  <a:pt x="84792" y="98924"/>
                </a:lnTo>
                <a:lnTo>
                  <a:pt x="78027" y="98924"/>
                </a:lnTo>
                <a:lnTo>
                  <a:pt x="78027" y="92159"/>
                </a:lnTo>
                <a:close/>
                <a:moveTo>
                  <a:pt x="91858" y="92159"/>
                </a:moveTo>
                <a:lnTo>
                  <a:pt x="91858" y="98924"/>
                </a:lnTo>
                <a:lnTo>
                  <a:pt x="85093" y="98924"/>
                </a:lnTo>
                <a:lnTo>
                  <a:pt x="85093" y="92159"/>
                </a:lnTo>
                <a:close/>
                <a:moveTo>
                  <a:pt x="98939" y="92159"/>
                </a:moveTo>
                <a:lnTo>
                  <a:pt x="98939" y="98924"/>
                </a:lnTo>
                <a:lnTo>
                  <a:pt x="92159" y="98924"/>
                </a:lnTo>
                <a:lnTo>
                  <a:pt x="92159" y="92159"/>
                </a:lnTo>
                <a:close/>
                <a:moveTo>
                  <a:pt x="105990" y="92159"/>
                </a:moveTo>
                <a:lnTo>
                  <a:pt x="105990" y="98924"/>
                </a:lnTo>
                <a:lnTo>
                  <a:pt x="99225" y="98924"/>
                </a:lnTo>
                <a:lnTo>
                  <a:pt x="99225" y="92159"/>
                </a:lnTo>
                <a:close/>
                <a:moveTo>
                  <a:pt x="113056" y="92159"/>
                </a:moveTo>
                <a:lnTo>
                  <a:pt x="113056" y="98924"/>
                </a:lnTo>
                <a:lnTo>
                  <a:pt x="106291" y="98924"/>
                </a:lnTo>
                <a:lnTo>
                  <a:pt x="106291" y="92159"/>
                </a:lnTo>
                <a:close/>
                <a:moveTo>
                  <a:pt x="7066" y="99225"/>
                </a:moveTo>
                <a:lnTo>
                  <a:pt x="7066" y="105990"/>
                </a:lnTo>
                <a:lnTo>
                  <a:pt x="287" y="105990"/>
                </a:lnTo>
                <a:lnTo>
                  <a:pt x="287" y="99225"/>
                </a:lnTo>
                <a:close/>
                <a:moveTo>
                  <a:pt x="14132" y="99225"/>
                </a:moveTo>
                <a:lnTo>
                  <a:pt x="14132" y="105990"/>
                </a:lnTo>
                <a:lnTo>
                  <a:pt x="7353" y="105990"/>
                </a:lnTo>
                <a:lnTo>
                  <a:pt x="7353" y="99225"/>
                </a:lnTo>
                <a:close/>
                <a:moveTo>
                  <a:pt x="21198" y="99225"/>
                </a:moveTo>
                <a:lnTo>
                  <a:pt x="21198" y="105990"/>
                </a:lnTo>
                <a:lnTo>
                  <a:pt x="14419" y="105990"/>
                </a:lnTo>
                <a:lnTo>
                  <a:pt x="14419" y="99225"/>
                </a:lnTo>
                <a:close/>
                <a:moveTo>
                  <a:pt x="28264" y="99225"/>
                </a:moveTo>
                <a:lnTo>
                  <a:pt x="28264" y="105990"/>
                </a:lnTo>
                <a:lnTo>
                  <a:pt x="21485" y="105990"/>
                </a:lnTo>
                <a:lnTo>
                  <a:pt x="21485" y="99225"/>
                </a:lnTo>
                <a:close/>
                <a:moveTo>
                  <a:pt x="35330" y="99225"/>
                </a:moveTo>
                <a:lnTo>
                  <a:pt x="35330" y="105990"/>
                </a:lnTo>
                <a:lnTo>
                  <a:pt x="28565" y="105990"/>
                </a:lnTo>
                <a:lnTo>
                  <a:pt x="28551" y="99225"/>
                </a:lnTo>
                <a:close/>
                <a:moveTo>
                  <a:pt x="42396" y="99225"/>
                </a:moveTo>
                <a:lnTo>
                  <a:pt x="42396" y="105990"/>
                </a:lnTo>
                <a:lnTo>
                  <a:pt x="35617" y="105990"/>
                </a:lnTo>
                <a:lnTo>
                  <a:pt x="35617" y="99225"/>
                </a:lnTo>
                <a:close/>
                <a:moveTo>
                  <a:pt x="49462" y="99225"/>
                </a:moveTo>
                <a:lnTo>
                  <a:pt x="49462" y="105990"/>
                </a:lnTo>
                <a:lnTo>
                  <a:pt x="42683" y="105990"/>
                </a:lnTo>
                <a:lnTo>
                  <a:pt x="42683" y="99225"/>
                </a:lnTo>
                <a:close/>
                <a:moveTo>
                  <a:pt x="56528" y="99225"/>
                </a:moveTo>
                <a:lnTo>
                  <a:pt x="56528" y="105990"/>
                </a:lnTo>
                <a:lnTo>
                  <a:pt x="49749" y="105990"/>
                </a:lnTo>
                <a:lnTo>
                  <a:pt x="49749" y="99225"/>
                </a:lnTo>
                <a:close/>
                <a:moveTo>
                  <a:pt x="63594" y="99225"/>
                </a:moveTo>
                <a:lnTo>
                  <a:pt x="63594" y="105990"/>
                </a:lnTo>
                <a:lnTo>
                  <a:pt x="56829" y="105990"/>
                </a:lnTo>
                <a:lnTo>
                  <a:pt x="56829" y="99225"/>
                </a:lnTo>
                <a:close/>
                <a:moveTo>
                  <a:pt x="70660" y="99225"/>
                </a:moveTo>
                <a:lnTo>
                  <a:pt x="70660" y="105990"/>
                </a:lnTo>
                <a:lnTo>
                  <a:pt x="63895" y="105990"/>
                </a:lnTo>
                <a:lnTo>
                  <a:pt x="63895" y="99225"/>
                </a:lnTo>
                <a:close/>
                <a:moveTo>
                  <a:pt x="77726" y="99225"/>
                </a:moveTo>
                <a:lnTo>
                  <a:pt x="77726" y="105990"/>
                </a:lnTo>
                <a:lnTo>
                  <a:pt x="70961" y="105990"/>
                </a:lnTo>
                <a:lnTo>
                  <a:pt x="70961" y="99225"/>
                </a:lnTo>
                <a:close/>
                <a:moveTo>
                  <a:pt x="84792" y="99225"/>
                </a:moveTo>
                <a:lnTo>
                  <a:pt x="84792" y="105990"/>
                </a:lnTo>
                <a:lnTo>
                  <a:pt x="78027" y="105990"/>
                </a:lnTo>
                <a:lnTo>
                  <a:pt x="78027" y="99225"/>
                </a:lnTo>
                <a:close/>
                <a:moveTo>
                  <a:pt x="91858" y="99225"/>
                </a:moveTo>
                <a:lnTo>
                  <a:pt x="91858" y="105990"/>
                </a:lnTo>
                <a:lnTo>
                  <a:pt x="85093" y="105990"/>
                </a:lnTo>
                <a:lnTo>
                  <a:pt x="85093" y="99225"/>
                </a:lnTo>
                <a:close/>
                <a:moveTo>
                  <a:pt x="98939" y="99225"/>
                </a:moveTo>
                <a:lnTo>
                  <a:pt x="98939" y="105990"/>
                </a:lnTo>
                <a:lnTo>
                  <a:pt x="92159" y="105990"/>
                </a:lnTo>
                <a:lnTo>
                  <a:pt x="92159" y="99225"/>
                </a:lnTo>
                <a:close/>
                <a:moveTo>
                  <a:pt x="105990" y="99225"/>
                </a:moveTo>
                <a:lnTo>
                  <a:pt x="105990" y="105990"/>
                </a:lnTo>
                <a:lnTo>
                  <a:pt x="99225" y="105990"/>
                </a:lnTo>
                <a:lnTo>
                  <a:pt x="99225" y="99225"/>
                </a:lnTo>
                <a:close/>
                <a:moveTo>
                  <a:pt x="113056" y="99225"/>
                </a:moveTo>
                <a:lnTo>
                  <a:pt x="113056" y="105990"/>
                </a:lnTo>
                <a:lnTo>
                  <a:pt x="106291" y="105990"/>
                </a:lnTo>
                <a:lnTo>
                  <a:pt x="106291" y="99225"/>
                </a:lnTo>
                <a:close/>
                <a:moveTo>
                  <a:pt x="7066" y="106291"/>
                </a:moveTo>
                <a:lnTo>
                  <a:pt x="7066" y="113070"/>
                </a:lnTo>
                <a:lnTo>
                  <a:pt x="287" y="113070"/>
                </a:lnTo>
                <a:lnTo>
                  <a:pt x="287" y="106291"/>
                </a:lnTo>
                <a:close/>
                <a:moveTo>
                  <a:pt x="14132" y="106291"/>
                </a:moveTo>
                <a:lnTo>
                  <a:pt x="14132" y="113070"/>
                </a:lnTo>
                <a:lnTo>
                  <a:pt x="7353" y="113070"/>
                </a:lnTo>
                <a:lnTo>
                  <a:pt x="7353" y="106291"/>
                </a:lnTo>
                <a:close/>
                <a:moveTo>
                  <a:pt x="21198" y="106291"/>
                </a:moveTo>
                <a:lnTo>
                  <a:pt x="21198" y="113070"/>
                </a:lnTo>
                <a:lnTo>
                  <a:pt x="14419" y="113070"/>
                </a:lnTo>
                <a:lnTo>
                  <a:pt x="14419" y="106291"/>
                </a:lnTo>
                <a:close/>
                <a:moveTo>
                  <a:pt x="28264" y="106291"/>
                </a:moveTo>
                <a:lnTo>
                  <a:pt x="28264" y="113070"/>
                </a:lnTo>
                <a:lnTo>
                  <a:pt x="21485" y="113070"/>
                </a:lnTo>
                <a:lnTo>
                  <a:pt x="21485" y="106291"/>
                </a:lnTo>
                <a:close/>
                <a:moveTo>
                  <a:pt x="35330" y="106291"/>
                </a:moveTo>
                <a:lnTo>
                  <a:pt x="35330" y="113070"/>
                </a:lnTo>
                <a:lnTo>
                  <a:pt x="28565" y="113070"/>
                </a:lnTo>
                <a:lnTo>
                  <a:pt x="28551" y="106291"/>
                </a:lnTo>
                <a:close/>
                <a:moveTo>
                  <a:pt x="42396" y="106291"/>
                </a:moveTo>
                <a:lnTo>
                  <a:pt x="42396" y="113070"/>
                </a:lnTo>
                <a:lnTo>
                  <a:pt x="35617" y="113070"/>
                </a:lnTo>
                <a:lnTo>
                  <a:pt x="35617" y="106291"/>
                </a:lnTo>
                <a:close/>
                <a:moveTo>
                  <a:pt x="49462" y="106291"/>
                </a:moveTo>
                <a:lnTo>
                  <a:pt x="49462" y="113070"/>
                </a:lnTo>
                <a:lnTo>
                  <a:pt x="42683" y="113070"/>
                </a:lnTo>
                <a:lnTo>
                  <a:pt x="42683" y="106291"/>
                </a:lnTo>
                <a:close/>
                <a:moveTo>
                  <a:pt x="56528" y="106291"/>
                </a:moveTo>
                <a:lnTo>
                  <a:pt x="56528" y="113070"/>
                </a:lnTo>
                <a:lnTo>
                  <a:pt x="49749" y="113070"/>
                </a:lnTo>
                <a:lnTo>
                  <a:pt x="49749" y="106291"/>
                </a:lnTo>
                <a:close/>
                <a:moveTo>
                  <a:pt x="63594" y="106291"/>
                </a:moveTo>
                <a:lnTo>
                  <a:pt x="63594" y="113070"/>
                </a:lnTo>
                <a:lnTo>
                  <a:pt x="56829" y="113070"/>
                </a:lnTo>
                <a:lnTo>
                  <a:pt x="56815" y="106291"/>
                </a:lnTo>
                <a:close/>
                <a:moveTo>
                  <a:pt x="70660" y="106291"/>
                </a:moveTo>
                <a:lnTo>
                  <a:pt x="70660" y="113070"/>
                </a:lnTo>
                <a:lnTo>
                  <a:pt x="63881" y="113070"/>
                </a:lnTo>
                <a:lnTo>
                  <a:pt x="63881" y="106291"/>
                </a:lnTo>
                <a:close/>
                <a:moveTo>
                  <a:pt x="77726" y="106291"/>
                </a:moveTo>
                <a:lnTo>
                  <a:pt x="77726" y="113070"/>
                </a:lnTo>
                <a:lnTo>
                  <a:pt x="70961" y="113070"/>
                </a:lnTo>
                <a:lnTo>
                  <a:pt x="70961" y="106291"/>
                </a:lnTo>
                <a:close/>
                <a:moveTo>
                  <a:pt x="84792" y="106291"/>
                </a:moveTo>
                <a:lnTo>
                  <a:pt x="84792" y="113070"/>
                </a:lnTo>
                <a:lnTo>
                  <a:pt x="78027" y="113070"/>
                </a:lnTo>
                <a:lnTo>
                  <a:pt x="78027" y="106291"/>
                </a:lnTo>
                <a:close/>
                <a:moveTo>
                  <a:pt x="91858" y="106291"/>
                </a:moveTo>
                <a:lnTo>
                  <a:pt x="91858" y="113070"/>
                </a:lnTo>
                <a:lnTo>
                  <a:pt x="85093" y="113070"/>
                </a:lnTo>
                <a:lnTo>
                  <a:pt x="85093" y="106291"/>
                </a:lnTo>
                <a:close/>
                <a:moveTo>
                  <a:pt x="98939" y="106291"/>
                </a:moveTo>
                <a:lnTo>
                  <a:pt x="98939" y="113070"/>
                </a:lnTo>
                <a:lnTo>
                  <a:pt x="92159" y="113070"/>
                </a:lnTo>
                <a:lnTo>
                  <a:pt x="92159" y="106291"/>
                </a:lnTo>
                <a:close/>
                <a:moveTo>
                  <a:pt x="105990" y="106291"/>
                </a:moveTo>
                <a:lnTo>
                  <a:pt x="105990" y="113070"/>
                </a:lnTo>
                <a:lnTo>
                  <a:pt x="99225" y="113070"/>
                </a:lnTo>
                <a:lnTo>
                  <a:pt x="99225" y="106291"/>
                </a:lnTo>
                <a:close/>
                <a:moveTo>
                  <a:pt x="113056" y="106291"/>
                </a:moveTo>
                <a:lnTo>
                  <a:pt x="113056" y="113070"/>
                </a:lnTo>
                <a:lnTo>
                  <a:pt x="106291" y="113056"/>
                </a:lnTo>
                <a:lnTo>
                  <a:pt x="106291" y="106291"/>
                </a:lnTo>
                <a:close/>
                <a:moveTo>
                  <a:pt x="0" y="0"/>
                </a:moveTo>
                <a:lnTo>
                  <a:pt x="0" y="113357"/>
                </a:lnTo>
                <a:lnTo>
                  <a:pt x="113357" y="113357"/>
                </a:lnTo>
                <a:lnTo>
                  <a:pt x="1133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0775" y="3247325"/>
            <a:ext cx="3969000" cy="318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79400" y="579600"/>
            <a:ext cx="3984300" cy="2318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751873" y="2886380"/>
            <a:ext cx="3998150" cy="2502070"/>
            <a:chOff x="-751873" y="2886380"/>
            <a:chExt cx="3998150" cy="250207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751873" y="2886380"/>
              <a:ext cx="2275249" cy="2502070"/>
              <a:chOff x="-751873" y="2886380"/>
              <a:chExt cx="2275249" cy="2502070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751873" y="2886380"/>
                <a:ext cx="1297379" cy="11502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98575" y="4135050"/>
                <a:ext cx="1224800" cy="125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66226" y="4237823"/>
              <a:ext cx="680050" cy="68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808800" y="471869"/>
            <a:ext cx="3737100" cy="1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3808800" y="2185276"/>
            <a:ext cx="3737100" cy="24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/>
          <p:nvPr/>
        </p:nvSpPr>
        <p:spPr>
          <a:xfrm flipH="1">
            <a:off x="7824117" y="-100358"/>
            <a:ext cx="5344263" cy="5344216"/>
          </a:xfrm>
          <a:custGeom>
            <a:avLst/>
            <a:gdLst/>
            <a:ahLst/>
            <a:cxnLst/>
            <a:rect l="l" t="t" r="r" b="b"/>
            <a:pathLst>
              <a:path w="113358" h="113357" extrusionOk="0">
                <a:moveTo>
                  <a:pt x="7066" y="287"/>
                </a:moveTo>
                <a:lnTo>
                  <a:pt x="7066" y="7066"/>
                </a:lnTo>
                <a:lnTo>
                  <a:pt x="287" y="7066"/>
                </a:lnTo>
                <a:lnTo>
                  <a:pt x="287" y="287"/>
                </a:lnTo>
                <a:close/>
                <a:moveTo>
                  <a:pt x="14132" y="287"/>
                </a:moveTo>
                <a:lnTo>
                  <a:pt x="14132" y="7066"/>
                </a:lnTo>
                <a:lnTo>
                  <a:pt x="7353" y="7066"/>
                </a:lnTo>
                <a:lnTo>
                  <a:pt x="7353" y="287"/>
                </a:lnTo>
                <a:close/>
                <a:moveTo>
                  <a:pt x="21198" y="287"/>
                </a:moveTo>
                <a:lnTo>
                  <a:pt x="21198" y="7066"/>
                </a:lnTo>
                <a:lnTo>
                  <a:pt x="14419" y="7066"/>
                </a:lnTo>
                <a:lnTo>
                  <a:pt x="14419" y="287"/>
                </a:lnTo>
                <a:close/>
                <a:moveTo>
                  <a:pt x="28264" y="287"/>
                </a:moveTo>
                <a:lnTo>
                  <a:pt x="28264" y="7066"/>
                </a:lnTo>
                <a:lnTo>
                  <a:pt x="21485" y="7066"/>
                </a:lnTo>
                <a:lnTo>
                  <a:pt x="21485" y="287"/>
                </a:lnTo>
                <a:close/>
                <a:moveTo>
                  <a:pt x="35330" y="287"/>
                </a:moveTo>
                <a:lnTo>
                  <a:pt x="35330" y="7066"/>
                </a:lnTo>
                <a:lnTo>
                  <a:pt x="28551" y="7066"/>
                </a:lnTo>
                <a:lnTo>
                  <a:pt x="28551" y="287"/>
                </a:lnTo>
                <a:close/>
                <a:moveTo>
                  <a:pt x="42396" y="287"/>
                </a:moveTo>
                <a:lnTo>
                  <a:pt x="42396" y="7066"/>
                </a:lnTo>
                <a:lnTo>
                  <a:pt x="35617" y="7066"/>
                </a:lnTo>
                <a:lnTo>
                  <a:pt x="35617" y="287"/>
                </a:lnTo>
                <a:close/>
                <a:moveTo>
                  <a:pt x="49462" y="287"/>
                </a:moveTo>
                <a:lnTo>
                  <a:pt x="49462" y="7066"/>
                </a:lnTo>
                <a:lnTo>
                  <a:pt x="42683" y="7066"/>
                </a:lnTo>
                <a:lnTo>
                  <a:pt x="42683" y="287"/>
                </a:lnTo>
                <a:close/>
                <a:moveTo>
                  <a:pt x="56528" y="287"/>
                </a:moveTo>
                <a:lnTo>
                  <a:pt x="56528" y="7066"/>
                </a:lnTo>
                <a:lnTo>
                  <a:pt x="49749" y="7066"/>
                </a:lnTo>
                <a:lnTo>
                  <a:pt x="49749" y="287"/>
                </a:lnTo>
                <a:close/>
                <a:moveTo>
                  <a:pt x="63609" y="287"/>
                </a:moveTo>
                <a:lnTo>
                  <a:pt x="63594" y="7066"/>
                </a:lnTo>
                <a:lnTo>
                  <a:pt x="56829" y="7066"/>
                </a:lnTo>
                <a:lnTo>
                  <a:pt x="56829" y="287"/>
                </a:lnTo>
                <a:close/>
                <a:moveTo>
                  <a:pt x="70660" y="287"/>
                </a:moveTo>
                <a:lnTo>
                  <a:pt x="70660" y="7066"/>
                </a:lnTo>
                <a:lnTo>
                  <a:pt x="63895" y="7066"/>
                </a:lnTo>
                <a:lnTo>
                  <a:pt x="63895" y="287"/>
                </a:lnTo>
                <a:close/>
                <a:moveTo>
                  <a:pt x="77726" y="287"/>
                </a:moveTo>
                <a:lnTo>
                  <a:pt x="77726" y="7066"/>
                </a:lnTo>
                <a:lnTo>
                  <a:pt x="70961" y="7066"/>
                </a:lnTo>
                <a:lnTo>
                  <a:pt x="70961" y="287"/>
                </a:lnTo>
                <a:close/>
                <a:moveTo>
                  <a:pt x="84792" y="287"/>
                </a:moveTo>
                <a:lnTo>
                  <a:pt x="84792" y="7066"/>
                </a:lnTo>
                <a:lnTo>
                  <a:pt x="78027" y="7066"/>
                </a:lnTo>
                <a:lnTo>
                  <a:pt x="78027" y="287"/>
                </a:lnTo>
                <a:close/>
                <a:moveTo>
                  <a:pt x="91858" y="287"/>
                </a:moveTo>
                <a:lnTo>
                  <a:pt x="91858" y="7066"/>
                </a:lnTo>
                <a:lnTo>
                  <a:pt x="85093" y="7066"/>
                </a:lnTo>
                <a:lnTo>
                  <a:pt x="85093" y="287"/>
                </a:lnTo>
                <a:close/>
                <a:moveTo>
                  <a:pt x="98939" y="287"/>
                </a:moveTo>
                <a:lnTo>
                  <a:pt x="98924" y="7066"/>
                </a:lnTo>
                <a:lnTo>
                  <a:pt x="92159" y="7066"/>
                </a:lnTo>
                <a:lnTo>
                  <a:pt x="92159" y="287"/>
                </a:lnTo>
                <a:close/>
                <a:moveTo>
                  <a:pt x="105990" y="287"/>
                </a:moveTo>
                <a:lnTo>
                  <a:pt x="105990" y="7066"/>
                </a:lnTo>
                <a:lnTo>
                  <a:pt x="99225" y="7066"/>
                </a:lnTo>
                <a:lnTo>
                  <a:pt x="99225" y="287"/>
                </a:lnTo>
                <a:close/>
                <a:moveTo>
                  <a:pt x="113056" y="287"/>
                </a:moveTo>
                <a:lnTo>
                  <a:pt x="113056" y="7066"/>
                </a:lnTo>
                <a:lnTo>
                  <a:pt x="106291" y="7066"/>
                </a:lnTo>
                <a:lnTo>
                  <a:pt x="106291" y="287"/>
                </a:lnTo>
                <a:close/>
                <a:moveTo>
                  <a:pt x="7066" y="7353"/>
                </a:moveTo>
                <a:lnTo>
                  <a:pt x="7066" y="14132"/>
                </a:lnTo>
                <a:lnTo>
                  <a:pt x="287" y="14132"/>
                </a:lnTo>
                <a:lnTo>
                  <a:pt x="287" y="7353"/>
                </a:lnTo>
                <a:close/>
                <a:moveTo>
                  <a:pt x="14132" y="7353"/>
                </a:moveTo>
                <a:lnTo>
                  <a:pt x="14132" y="14132"/>
                </a:lnTo>
                <a:lnTo>
                  <a:pt x="7353" y="14132"/>
                </a:lnTo>
                <a:lnTo>
                  <a:pt x="7353" y="7353"/>
                </a:lnTo>
                <a:close/>
                <a:moveTo>
                  <a:pt x="21198" y="7353"/>
                </a:moveTo>
                <a:lnTo>
                  <a:pt x="21198" y="14132"/>
                </a:lnTo>
                <a:lnTo>
                  <a:pt x="14419" y="14132"/>
                </a:lnTo>
                <a:lnTo>
                  <a:pt x="14419" y="7353"/>
                </a:lnTo>
                <a:close/>
                <a:moveTo>
                  <a:pt x="28264" y="7353"/>
                </a:moveTo>
                <a:lnTo>
                  <a:pt x="28264" y="14132"/>
                </a:lnTo>
                <a:lnTo>
                  <a:pt x="21485" y="14132"/>
                </a:lnTo>
                <a:lnTo>
                  <a:pt x="21485" y="7353"/>
                </a:lnTo>
                <a:close/>
                <a:moveTo>
                  <a:pt x="35330" y="7353"/>
                </a:moveTo>
                <a:lnTo>
                  <a:pt x="35330" y="14132"/>
                </a:lnTo>
                <a:lnTo>
                  <a:pt x="28551" y="14132"/>
                </a:lnTo>
                <a:lnTo>
                  <a:pt x="28551" y="7353"/>
                </a:lnTo>
                <a:close/>
                <a:moveTo>
                  <a:pt x="42396" y="7353"/>
                </a:moveTo>
                <a:lnTo>
                  <a:pt x="42396" y="14132"/>
                </a:lnTo>
                <a:lnTo>
                  <a:pt x="35617" y="14132"/>
                </a:lnTo>
                <a:lnTo>
                  <a:pt x="35617" y="7353"/>
                </a:lnTo>
                <a:close/>
                <a:moveTo>
                  <a:pt x="49462" y="7353"/>
                </a:moveTo>
                <a:lnTo>
                  <a:pt x="49462" y="14132"/>
                </a:lnTo>
                <a:lnTo>
                  <a:pt x="42683" y="14132"/>
                </a:lnTo>
                <a:lnTo>
                  <a:pt x="42683" y="7353"/>
                </a:lnTo>
                <a:close/>
                <a:moveTo>
                  <a:pt x="56528" y="7353"/>
                </a:moveTo>
                <a:lnTo>
                  <a:pt x="56528" y="14132"/>
                </a:lnTo>
                <a:lnTo>
                  <a:pt x="49749" y="14132"/>
                </a:lnTo>
                <a:lnTo>
                  <a:pt x="49749" y="7353"/>
                </a:lnTo>
                <a:close/>
                <a:moveTo>
                  <a:pt x="63609" y="7353"/>
                </a:moveTo>
                <a:lnTo>
                  <a:pt x="63594" y="14132"/>
                </a:lnTo>
                <a:lnTo>
                  <a:pt x="56829" y="14132"/>
                </a:lnTo>
                <a:lnTo>
                  <a:pt x="56829" y="7353"/>
                </a:lnTo>
                <a:close/>
                <a:moveTo>
                  <a:pt x="70660" y="7353"/>
                </a:moveTo>
                <a:lnTo>
                  <a:pt x="70660" y="14132"/>
                </a:lnTo>
                <a:lnTo>
                  <a:pt x="63895" y="14132"/>
                </a:lnTo>
                <a:lnTo>
                  <a:pt x="63895" y="7353"/>
                </a:lnTo>
                <a:close/>
                <a:moveTo>
                  <a:pt x="77726" y="7353"/>
                </a:moveTo>
                <a:lnTo>
                  <a:pt x="77726" y="14132"/>
                </a:lnTo>
                <a:lnTo>
                  <a:pt x="70961" y="14132"/>
                </a:lnTo>
                <a:lnTo>
                  <a:pt x="70961" y="7353"/>
                </a:lnTo>
                <a:close/>
                <a:moveTo>
                  <a:pt x="84792" y="7353"/>
                </a:moveTo>
                <a:lnTo>
                  <a:pt x="84792" y="14132"/>
                </a:lnTo>
                <a:lnTo>
                  <a:pt x="78027" y="14132"/>
                </a:lnTo>
                <a:lnTo>
                  <a:pt x="78027" y="7353"/>
                </a:lnTo>
                <a:close/>
                <a:moveTo>
                  <a:pt x="91858" y="7353"/>
                </a:moveTo>
                <a:lnTo>
                  <a:pt x="91858" y="14132"/>
                </a:lnTo>
                <a:lnTo>
                  <a:pt x="85093" y="14132"/>
                </a:lnTo>
                <a:lnTo>
                  <a:pt x="85093" y="7353"/>
                </a:lnTo>
                <a:close/>
                <a:moveTo>
                  <a:pt x="98939" y="7353"/>
                </a:moveTo>
                <a:lnTo>
                  <a:pt x="98939" y="14132"/>
                </a:lnTo>
                <a:lnTo>
                  <a:pt x="92159" y="14132"/>
                </a:lnTo>
                <a:lnTo>
                  <a:pt x="92159" y="7353"/>
                </a:lnTo>
                <a:close/>
                <a:moveTo>
                  <a:pt x="105990" y="7353"/>
                </a:moveTo>
                <a:lnTo>
                  <a:pt x="105990" y="14132"/>
                </a:lnTo>
                <a:lnTo>
                  <a:pt x="99225" y="14132"/>
                </a:lnTo>
                <a:lnTo>
                  <a:pt x="99225" y="7353"/>
                </a:lnTo>
                <a:close/>
                <a:moveTo>
                  <a:pt x="113056" y="7353"/>
                </a:moveTo>
                <a:lnTo>
                  <a:pt x="113056" y="14132"/>
                </a:lnTo>
                <a:lnTo>
                  <a:pt x="106291" y="14132"/>
                </a:lnTo>
                <a:lnTo>
                  <a:pt x="106291" y="7353"/>
                </a:lnTo>
                <a:close/>
                <a:moveTo>
                  <a:pt x="7066" y="14419"/>
                </a:moveTo>
                <a:lnTo>
                  <a:pt x="7066" y="21198"/>
                </a:lnTo>
                <a:lnTo>
                  <a:pt x="287" y="21198"/>
                </a:lnTo>
                <a:lnTo>
                  <a:pt x="287" y="14419"/>
                </a:lnTo>
                <a:close/>
                <a:moveTo>
                  <a:pt x="14132" y="14419"/>
                </a:moveTo>
                <a:lnTo>
                  <a:pt x="14132" y="21198"/>
                </a:lnTo>
                <a:lnTo>
                  <a:pt x="7353" y="21198"/>
                </a:lnTo>
                <a:lnTo>
                  <a:pt x="7353" y="14419"/>
                </a:lnTo>
                <a:close/>
                <a:moveTo>
                  <a:pt x="21198" y="14419"/>
                </a:moveTo>
                <a:lnTo>
                  <a:pt x="21198" y="21198"/>
                </a:lnTo>
                <a:lnTo>
                  <a:pt x="14419" y="21198"/>
                </a:lnTo>
                <a:lnTo>
                  <a:pt x="14419" y="14419"/>
                </a:lnTo>
                <a:close/>
                <a:moveTo>
                  <a:pt x="28264" y="14419"/>
                </a:moveTo>
                <a:lnTo>
                  <a:pt x="28264" y="21198"/>
                </a:lnTo>
                <a:lnTo>
                  <a:pt x="21485" y="21198"/>
                </a:lnTo>
                <a:lnTo>
                  <a:pt x="21485" y="14419"/>
                </a:lnTo>
                <a:close/>
                <a:moveTo>
                  <a:pt x="35330" y="14419"/>
                </a:moveTo>
                <a:lnTo>
                  <a:pt x="35330" y="21198"/>
                </a:lnTo>
                <a:lnTo>
                  <a:pt x="28551" y="21198"/>
                </a:lnTo>
                <a:lnTo>
                  <a:pt x="28551" y="14419"/>
                </a:lnTo>
                <a:close/>
                <a:moveTo>
                  <a:pt x="42396" y="14419"/>
                </a:moveTo>
                <a:lnTo>
                  <a:pt x="42396" y="21198"/>
                </a:lnTo>
                <a:lnTo>
                  <a:pt x="35617" y="21198"/>
                </a:lnTo>
                <a:lnTo>
                  <a:pt x="35617" y="14419"/>
                </a:lnTo>
                <a:close/>
                <a:moveTo>
                  <a:pt x="49462" y="14419"/>
                </a:moveTo>
                <a:lnTo>
                  <a:pt x="49462" y="21198"/>
                </a:lnTo>
                <a:lnTo>
                  <a:pt x="42683" y="21198"/>
                </a:lnTo>
                <a:lnTo>
                  <a:pt x="42683" y="14419"/>
                </a:lnTo>
                <a:close/>
                <a:moveTo>
                  <a:pt x="56528" y="14419"/>
                </a:moveTo>
                <a:lnTo>
                  <a:pt x="56528" y="21198"/>
                </a:lnTo>
                <a:lnTo>
                  <a:pt x="49749" y="21198"/>
                </a:lnTo>
                <a:lnTo>
                  <a:pt x="49749" y="14419"/>
                </a:lnTo>
                <a:close/>
                <a:moveTo>
                  <a:pt x="63609" y="14419"/>
                </a:moveTo>
                <a:lnTo>
                  <a:pt x="63594" y="21198"/>
                </a:lnTo>
                <a:lnTo>
                  <a:pt x="56829" y="21198"/>
                </a:lnTo>
                <a:lnTo>
                  <a:pt x="56829" y="14419"/>
                </a:lnTo>
                <a:close/>
                <a:moveTo>
                  <a:pt x="70660" y="14419"/>
                </a:moveTo>
                <a:lnTo>
                  <a:pt x="70660" y="21198"/>
                </a:lnTo>
                <a:lnTo>
                  <a:pt x="63895" y="21198"/>
                </a:lnTo>
                <a:lnTo>
                  <a:pt x="63895" y="14419"/>
                </a:lnTo>
                <a:close/>
                <a:moveTo>
                  <a:pt x="77726" y="14419"/>
                </a:moveTo>
                <a:lnTo>
                  <a:pt x="77726" y="21198"/>
                </a:lnTo>
                <a:lnTo>
                  <a:pt x="70961" y="21198"/>
                </a:lnTo>
                <a:lnTo>
                  <a:pt x="70961" y="14419"/>
                </a:lnTo>
                <a:close/>
                <a:moveTo>
                  <a:pt x="84792" y="14419"/>
                </a:moveTo>
                <a:lnTo>
                  <a:pt x="84792" y="21198"/>
                </a:lnTo>
                <a:lnTo>
                  <a:pt x="78027" y="21198"/>
                </a:lnTo>
                <a:lnTo>
                  <a:pt x="78027" y="14419"/>
                </a:lnTo>
                <a:close/>
                <a:moveTo>
                  <a:pt x="91858" y="14419"/>
                </a:moveTo>
                <a:lnTo>
                  <a:pt x="91858" y="21198"/>
                </a:lnTo>
                <a:lnTo>
                  <a:pt x="85093" y="21198"/>
                </a:lnTo>
                <a:lnTo>
                  <a:pt x="85093" y="14419"/>
                </a:lnTo>
                <a:close/>
                <a:moveTo>
                  <a:pt x="98939" y="14419"/>
                </a:moveTo>
                <a:lnTo>
                  <a:pt x="98939" y="21198"/>
                </a:lnTo>
                <a:lnTo>
                  <a:pt x="92159" y="21198"/>
                </a:lnTo>
                <a:lnTo>
                  <a:pt x="92159" y="14419"/>
                </a:lnTo>
                <a:close/>
                <a:moveTo>
                  <a:pt x="105990" y="14419"/>
                </a:moveTo>
                <a:lnTo>
                  <a:pt x="105990" y="21198"/>
                </a:lnTo>
                <a:lnTo>
                  <a:pt x="99225" y="21198"/>
                </a:lnTo>
                <a:lnTo>
                  <a:pt x="99225" y="14419"/>
                </a:lnTo>
                <a:close/>
                <a:moveTo>
                  <a:pt x="113056" y="14419"/>
                </a:moveTo>
                <a:lnTo>
                  <a:pt x="113056" y="21198"/>
                </a:lnTo>
                <a:lnTo>
                  <a:pt x="106291" y="21198"/>
                </a:lnTo>
                <a:lnTo>
                  <a:pt x="106291" y="14419"/>
                </a:lnTo>
                <a:close/>
                <a:moveTo>
                  <a:pt x="7066" y="21485"/>
                </a:moveTo>
                <a:lnTo>
                  <a:pt x="7066" y="28264"/>
                </a:lnTo>
                <a:lnTo>
                  <a:pt x="287" y="28264"/>
                </a:lnTo>
                <a:lnTo>
                  <a:pt x="287" y="21485"/>
                </a:lnTo>
                <a:close/>
                <a:moveTo>
                  <a:pt x="14132" y="21485"/>
                </a:moveTo>
                <a:lnTo>
                  <a:pt x="14132" y="28264"/>
                </a:lnTo>
                <a:lnTo>
                  <a:pt x="7353" y="28264"/>
                </a:lnTo>
                <a:lnTo>
                  <a:pt x="7353" y="21485"/>
                </a:lnTo>
                <a:close/>
                <a:moveTo>
                  <a:pt x="21198" y="21485"/>
                </a:moveTo>
                <a:lnTo>
                  <a:pt x="21198" y="28264"/>
                </a:lnTo>
                <a:lnTo>
                  <a:pt x="14419" y="28264"/>
                </a:lnTo>
                <a:lnTo>
                  <a:pt x="14419" y="21485"/>
                </a:lnTo>
                <a:close/>
                <a:moveTo>
                  <a:pt x="28264" y="21485"/>
                </a:moveTo>
                <a:lnTo>
                  <a:pt x="28264" y="28264"/>
                </a:lnTo>
                <a:lnTo>
                  <a:pt x="21485" y="28264"/>
                </a:lnTo>
                <a:lnTo>
                  <a:pt x="21485" y="21485"/>
                </a:lnTo>
                <a:close/>
                <a:moveTo>
                  <a:pt x="35330" y="21485"/>
                </a:moveTo>
                <a:lnTo>
                  <a:pt x="35330" y="28264"/>
                </a:lnTo>
                <a:lnTo>
                  <a:pt x="28565" y="28264"/>
                </a:lnTo>
                <a:lnTo>
                  <a:pt x="28565" y="21485"/>
                </a:lnTo>
                <a:close/>
                <a:moveTo>
                  <a:pt x="42396" y="21485"/>
                </a:moveTo>
                <a:lnTo>
                  <a:pt x="42396" y="28264"/>
                </a:lnTo>
                <a:lnTo>
                  <a:pt x="35631" y="28264"/>
                </a:lnTo>
                <a:lnTo>
                  <a:pt x="35631" y="21485"/>
                </a:lnTo>
                <a:close/>
                <a:moveTo>
                  <a:pt x="49462" y="21485"/>
                </a:moveTo>
                <a:lnTo>
                  <a:pt x="49462" y="28264"/>
                </a:lnTo>
                <a:lnTo>
                  <a:pt x="42683" y="28264"/>
                </a:lnTo>
                <a:lnTo>
                  <a:pt x="42683" y="21485"/>
                </a:lnTo>
                <a:close/>
                <a:moveTo>
                  <a:pt x="56528" y="21485"/>
                </a:moveTo>
                <a:lnTo>
                  <a:pt x="56528" y="28264"/>
                </a:lnTo>
                <a:lnTo>
                  <a:pt x="49749" y="28264"/>
                </a:lnTo>
                <a:lnTo>
                  <a:pt x="49749" y="21485"/>
                </a:lnTo>
                <a:close/>
                <a:moveTo>
                  <a:pt x="63609" y="21485"/>
                </a:moveTo>
                <a:lnTo>
                  <a:pt x="63609" y="28264"/>
                </a:lnTo>
                <a:lnTo>
                  <a:pt x="56829" y="28264"/>
                </a:lnTo>
                <a:lnTo>
                  <a:pt x="56829" y="21485"/>
                </a:lnTo>
                <a:close/>
                <a:moveTo>
                  <a:pt x="70675" y="21485"/>
                </a:moveTo>
                <a:lnTo>
                  <a:pt x="70675" y="28264"/>
                </a:lnTo>
                <a:lnTo>
                  <a:pt x="63895" y="28264"/>
                </a:lnTo>
                <a:lnTo>
                  <a:pt x="63895" y="21485"/>
                </a:lnTo>
                <a:close/>
                <a:moveTo>
                  <a:pt x="77741" y="21485"/>
                </a:moveTo>
                <a:lnTo>
                  <a:pt x="77741" y="28264"/>
                </a:lnTo>
                <a:lnTo>
                  <a:pt x="70961" y="28264"/>
                </a:lnTo>
                <a:lnTo>
                  <a:pt x="70961" y="21485"/>
                </a:lnTo>
                <a:close/>
                <a:moveTo>
                  <a:pt x="84807" y="21485"/>
                </a:moveTo>
                <a:lnTo>
                  <a:pt x="84807" y="28264"/>
                </a:lnTo>
                <a:lnTo>
                  <a:pt x="78027" y="28264"/>
                </a:lnTo>
                <a:lnTo>
                  <a:pt x="78027" y="21485"/>
                </a:lnTo>
                <a:close/>
                <a:moveTo>
                  <a:pt x="91858" y="21485"/>
                </a:moveTo>
                <a:lnTo>
                  <a:pt x="91858" y="28264"/>
                </a:lnTo>
                <a:lnTo>
                  <a:pt x="85093" y="28264"/>
                </a:lnTo>
                <a:lnTo>
                  <a:pt x="85093" y="21485"/>
                </a:lnTo>
                <a:close/>
                <a:moveTo>
                  <a:pt x="98939" y="21485"/>
                </a:moveTo>
                <a:lnTo>
                  <a:pt x="98939" y="28264"/>
                </a:lnTo>
                <a:lnTo>
                  <a:pt x="92159" y="28264"/>
                </a:lnTo>
                <a:lnTo>
                  <a:pt x="92159" y="21485"/>
                </a:lnTo>
                <a:close/>
                <a:moveTo>
                  <a:pt x="105990" y="21485"/>
                </a:moveTo>
                <a:lnTo>
                  <a:pt x="105990" y="28264"/>
                </a:lnTo>
                <a:lnTo>
                  <a:pt x="99225" y="28264"/>
                </a:lnTo>
                <a:lnTo>
                  <a:pt x="99225" y="21485"/>
                </a:lnTo>
                <a:close/>
                <a:moveTo>
                  <a:pt x="113056" y="21485"/>
                </a:moveTo>
                <a:lnTo>
                  <a:pt x="113056" y="28264"/>
                </a:lnTo>
                <a:lnTo>
                  <a:pt x="106291" y="28264"/>
                </a:lnTo>
                <a:lnTo>
                  <a:pt x="106291" y="21485"/>
                </a:lnTo>
                <a:close/>
                <a:moveTo>
                  <a:pt x="7066" y="28551"/>
                </a:moveTo>
                <a:lnTo>
                  <a:pt x="7066" y="35330"/>
                </a:lnTo>
                <a:lnTo>
                  <a:pt x="287" y="35330"/>
                </a:lnTo>
                <a:lnTo>
                  <a:pt x="287" y="28551"/>
                </a:lnTo>
                <a:close/>
                <a:moveTo>
                  <a:pt x="14132" y="28551"/>
                </a:moveTo>
                <a:lnTo>
                  <a:pt x="14132" y="35330"/>
                </a:lnTo>
                <a:lnTo>
                  <a:pt x="7353" y="35330"/>
                </a:lnTo>
                <a:lnTo>
                  <a:pt x="7353" y="28551"/>
                </a:lnTo>
                <a:close/>
                <a:moveTo>
                  <a:pt x="21198" y="28551"/>
                </a:moveTo>
                <a:lnTo>
                  <a:pt x="21198" y="35330"/>
                </a:lnTo>
                <a:lnTo>
                  <a:pt x="14419" y="35330"/>
                </a:lnTo>
                <a:lnTo>
                  <a:pt x="14419" y="28551"/>
                </a:lnTo>
                <a:close/>
                <a:moveTo>
                  <a:pt x="28264" y="28551"/>
                </a:moveTo>
                <a:lnTo>
                  <a:pt x="28264" y="35330"/>
                </a:lnTo>
                <a:lnTo>
                  <a:pt x="21485" y="35330"/>
                </a:lnTo>
                <a:lnTo>
                  <a:pt x="21485" y="28551"/>
                </a:lnTo>
                <a:close/>
                <a:moveTo>
                  <a:pt x="35330" y="28551"/>
                </a:moveTo>
                <a:lnTo>
                  <a:pt x="35330" y="35330"/>
                </a:lnTo>
                <a:lnTo>
                  <a:pt x="28565" y="35330"/>
                </a:lnTo>
                <a:lnTo>
                  <a:pt x="28565" y="28551"/>
                </a:lnTo>
                <a:close/>
                <a:moveTo>
                  <a:pt x="42396" y="28551"/>
                </a:moveTo>
                <a:lnTo>
                  <a:pt x="42396" y="35330"/>
                </a:lnTo>
                <a:lnTo>
                  <a:pt x="35631" y="35330"/>
                </a:lnTo>
                <a:lnTo>
                  <a:pt x="35631" y="28551"/>
                </a:lnTo>
                <a:close/>
                <a:moveTo>
                  <a:pt x="49462" y="28551"/>
                </a:moveTo>
                <a:lnTo>
                  <a:pt x="49462" y="35330"/>
                </a:lnTo>
                <a:lnTo>
                  <a:pt x="42683" y="35330"/>
                </a:lnTo>
                <a:lnTo>
                  <a:pt x="42683" y="28551"/>
                </a:lnTo>
                <a:close/>
                <a:moveTo>
                  <a:pt x="56528" y="28551"/>
                </a:moveTo>
                <a:lnTo>
                  <a:pt x="56528" y="35330"/>
                </a:lnTo>
                <a:lnTo>
                  <a:pt x="49749" y="35330"/>
                </a:lnTo>
                <a:lnTo>
                  <a:pt x="49749" y="28551"/>
                </a:lnTo>
                <a:close/>
                <a:moveTo>
                  <a:pt x="63609" y="28551"/>
                </a:moveTo>
                <a:lnTo>
                  <a:pt x="63609" y="35330"/>
                </a:lnTo>
                <a:lnTo>
                  <a:pt x="56829" y="35330"/>
                </a:lnTo>
                <a:lnTo>
                  <a:pt x="56829" y="28551"/>
                </a:lnTo>
                <a:close/>
                <a:moveTo>
                  <a:pt x="70675" y="28551"/>
                </a:moveTo>
                <a:lnTo>
                  <a:pt x="70675" y="35330"/>
                </a:lnTo>
                <a:lnTo>
                  <a:pt x="63895" y="35330"/>
                </a:lnTo>
                <a:lnTo>
                  <a:pt x="63895" y="28551"/>
                </a:lnTo>
                <a:close/>
                <a:moveTo>
                  <a:pt x="77741" y="28551"/>
                </a:moveTo>
                <a:lnTo>
                  <a:pt x="77741" y="35330"/>
                </a:lnTo>
                <a:lnTo>
                  <a:pt x="70961" y="35330"/>
                </a:lnTo>
                <a:lnTo>
                  <a:pt x="70961" y="28551"/>
                </a:lnTo>
                <a:close/>
                <a:moveTo>
                  <a:pt x="84807" y="28551"/>
                </a:moveTo>
                <a:lnTo>
                  <a:pt x="84807" y="35330"/>
                </a:lnTo>
                <a:lnTo>
                  <a:pt x="78027" y="35330"/>
                </a:lnTo>
                <a:lnTo>
                  <a:pt x="78027" y="28551"/>
                </a:lnTo>
                <a:close/>
                <a:moveTo>
                  <a:pt x="91858" y="28551"/>
                </a:moveTo>
                <a:lnTo>
                  <a:pt x="91858" y="35330"/>
                </a:lnTo>
                <a:lnTo>
                  <a:pt x="85093" y="35330"/>
                </a:lnTo>
                <a:lnTo>
                  <a:pt x="85093" y="28551"/>
                </a:lnTo>
                <a:close/>
                <a:moveTo>
                  <a:pt x="98939" y="28551"/>
                </a:moveTo>
                <a:lnTo>
                  <a:pt x="98939" y="35330"/>
                </a:lnTo>
                <a:lnTo>
                  <a:pt x="92159" y="35330"/>
                </a:lnTo>
                <a:lnTo>
                  <a:pt x="92159" y="28551"/>
                </a:lnTo>
                <a:close/>
                <a:moveTo>
                  <a:pt x="105990" y="28551"/>
                </a:moveTo>
                <a:lnTo>
                  <a:pt x="105990" y="35330"/>
                </a:lnTo>
                <a:lnTo>
                  <a:pt x="99225" y="35330"/>
                </a:lnTo>
                <a:lnTo>
                  <a:pt x="99225" y="28551"/>
                </a:lnTo>
                <a:close/>
                <a:moveTo>
                  <a:pt x="113056" y="28551"/>
                </a:moveTo>
                <a:lnTo>
                  <a:pt x="113056" y="35330"/>
                </a:lnTo>
                <a:lnTo>
                  <a:pt x="106291" y="35330"/>
                </a:lnTo>
                <a:lnTo>
                  <a:pt x="106291" y="28551"/>
                </a:lnTo>
                <a:close/>
                <a:moveTo>
                  <a:pt x="7066" y="35617"/>
                </a:moveTo>
                <a:lnTo>
                  <a:pt x="7066" y="42396"/>
                </a:lnTo>
                <a:lnTo>
                  <a:pt x="287" y="42396"/>
                </a:lnTo>
                <a:lnTo>
                  <a:pt x="287" y="35617"/>
                </a:lnTo>
                <a:close/>
                <a:moveTo>
                  <a:pt x="14132" y="35631"/>
                </a:moveTo>
                <a:lnTo>
                  <a:pt x="14132" y="42396"/>
                </a:lnTo>
                <a:lnTo>
                  <a:pt x="7353" y="42396"/>
                </a:lnTo>
                <a:lnTo>
                  <a:pt x="7353" y="35631"/>
                </a:lnTo>
                <a:close/>
                <a:moveTo>
                  <a:pt x="21198" y="35631"/>
                </a:moveTo>
                <a:lnTo>
                  <a:pt x="21198" y="42396"/>
                </a:lnTo>
                <a:lnTo>
                  <a:pt x="14419" y="42396"/>
                </a:lnTo>
                <a:lnTo>
                  <a:pt x="14419" y="35631"/>
                </a:lnTo>
                <a:close/>
                <a:moveTo>
                  <a:pt x="28264" y="35617"/>
                </a:moveTo>
                <a:lnTo>
                  <a:pt x="28264" y="42396"/>
                </a:lnTo>
                <a:lnTo>
                  <a:pt x="21485" y="42396"/>
                </a:lnTo>
                <a:lnTo>
                  <a:pt x="21485" y="35617"/>
                </a:lnTo>
                <a:close/>
                <a:moveTo>
                  <a:pt x="35330" y="35631"/>
                </a:moveTo>
                <a:lnTo>
                  <a:pt x="35330" y="42396"/>
                </a:lnTo>
                <a:lnTo>
                  <a:pt x="28565" y="42396"/>
                </a:lnTo>
                <a:lnTo>
                  <a:pt x="28565" y="35631"/>
                </a:lnTo>
                <a:close/>
                <a:moveTo>
                  <a:pt x="42396" y="35631"/>
                </a:moveTo>
                <a:lnTo>
                  <a:pt x="42396" y="42396"/>
                </a:lnTo>
                <a:lnTo>
                  <a:pt x="35631" y="42396"/>
                </a:lnTo>
                <a:lnTo>
                  <a:pt x="35631" y="35631"/>
                </a:lnTo>
                <a:close/>
                <a:moveTo>
                  <a:pt x="49462" y="35631"/>
                </a:moveTo>
                <a:lnTo>
                  <a:pt x="49462" y="42396"/>
                </a:lnTo>
                <a:lnTo>
                  <a:pt x="42683" y="42396"/>
                </a:lnTo>
                <a:lnTo>
                  <a:pt x="42683" y="35631"/>
                </a:lnTo>
                <a:close/>
                <a:moveTo>
                  <a:pt x="56528" y="35631"/>
                </a:moveTo>
                <a:lnTo>
                  <a:pt x="56528" y="42396"/>
                </a:lnTo>
                <a:lnTo>
                  <a:pt x="49749" y="42396"/>
                </a:lnTo>
                <a:lnTo>
                  <a:pt x="49749" y="35631"/>
                </a:lnTo>
                <a:close/>
                <a:moveTo>
                  <a:pt x="63609" y="35631"/>
                </a:moveTo>
                <a:lnTo>
                  <a:pt x="63609" y="42396"/>
                </a:lnTo>
                <a:lnTo>
                  <a:pt x="56829" y="42396"/>
                </a:lnTo>
                <a:lnTo>
                  <a:pt x="56829" y="35631"/>
                </a:lnTo>
                <a:close/>
                <a:moveTo>
                  <a:pt x="70675" y="35631"/>
                </a:moveTo>
                <a:lnTo>
                  <a:pt x="70675" y="42396"/>
                </a:lnTo>
                <a:lnTo>
                  <a:pt x="63895" y="42396"/>
                </a:lnTo>
                <a:lnTo>
                  <a:pt x="63895" y="35631"/>
                </a:lnTo>
                <a:close/>
                <a:moveTo>
                  <a:pt x="77741" y="35631"/>
                </a:moveTo>
                <a:lnTo>
                  <a:pt x="77741" y="42396"/>
                </a:lnTo>
                <a:lnTo>
                  <a:pt x="70961" y="42396"/>
                </a:lnTo>
                <a:lnTo>
                  <a:pt x="70961" y="35631"/>
                </a:lnTo>
                <a:close/>
                <a:moveTo>
                  <a:pt x="84807" y="35617"/>
                </a:moveTo>
                <a:lnTo>
                  <a:pt x="84807" y="42396"/>
                </a:lnTo>
                <a:lnTo>
                  <a:pt x="78027" y="42396"/>
                </a:lnTo>
                <a:lnTo>
                  <a:pt x="78027" y="35617"/>
                </a:lnTo>
                <a:close/>
                <a:moveTo>
                  <a:pt x="91858" y="35631"/>
                </a:moveTo>
                <a:lnTo>
                  <a:pt x="91858" y="42396"/>
                </a:lnTo>
                <a:lnTo>
                  <a:pt x="85093" y="42396"/>
                </a:lnTo>
                <a:lnTo>
                  <a:pt x="85093" y="35631"/>
                </a:lnTo>
                <a:close/>
                <a:moveTo>
                  <a:pt x="98939" y="35631"/>
                </a:moveTo>
                <a:lnTo>
                  <a:pt x="98939" y="42396"/>
                </a:lnTo>
                <a:lnTo>
                  <a:pt x="92159" y="42396"/>
                </a:lnTo>
                <a:lnTo>
                  <a:pt x="92159" y="35631"/>
                </a:lnTo>
                <a:close/>
                <a:moveTo>
                  <a:pt x="105990" y="35631"/>
                </a:moveTo>
                <a:lnTo>
                  <a:pt x="105990" y="42396"/>
                </a:lnTo>
                <a:lnTo>
                  <a:pt x="99225" y="42396"/>
                </a:lnTo>
                <a:lnTo>
                  <a:pt x="99225" y="35631"/>
                </a:lnTo>
                <a:close/>
                <a:moveTo>
                  <a:pt x="113056" y="35617"/>
                </a:moveTo>
                <a:lnTo>
                  <a:pt x="113056" y="42396"/>
                </a:lnTo>
                <a:lnTo>
                  <a:pt x="106291" y="42396"/>
                </a:lnTo>
                <a:lnTo>
                  <a:pt x="106291" y="35617"/>
                </a:lnTo>
                <a:close/>
                <a:moveTo>
                  <a:pt x="7066" y="42683"/>
                </a:moveTo>
                <a:lnTo>
                  <a:pt x="7066" y="49462"/>
                </a:lnTo>
                <a:lnTo>
                  <a:pt x="287" y="49462"/>
                </a:lnTo>
                <a:lnTo>
                  <a:pt x="287" y="42697"/>
                </a:lnTo>
                <a:lnTo>
                  <a:pt x="7066" y="42683"/>
                </a:lnTo>
                <a:close/>
                <a:moveTo>
                  <a:pt x="14132" y="42697"/>
                </a:moveTo>
                <a:lnTo>
                  <a:pt x="14132" y="49462"/>
                </a:lnTo>
                <a:lnTo>
                  <a:pt x="7353" y="49462"/>
                </a:lnTo>
                <a:lnTo>
                  <a:pt x="7353" y="42697"/>
                </a:lnTo>
                <a:close/>
                <a:moveTo>
                  <a:pt x="21198" y="42697"/>
                </a:moveTo>
                <a:lnTo>
                  <a:pt x="21198" y="49462"/>
                </a:lnTo>
                <a:lnTo>
                  <a:pt x="14419" y="49462"/>
                </a:lnTo>
                <a:lnTo>
                  <a:pt x="14419" y="42697"/>
                </a:lnTo>
                <a:close/>
                <a:moveTo>
                  <a:pt x="28264" y="42683"/>
                </a:moveTo>
                <a:lnTo>
                  <a:pt x="28264" y="49462"/>
                </a:lnTo>
                <a:lnTo>
                  <a:pt x="21485" y="49462"/>
                </a:lnTo>
                <a:lnTo>
                  <a:pt x="21485" y="42697"/>
                </a:lnTo>
                <a:lnTo>
                  <a:pt x="28264" y="42683"/>
                </a:lnTo>
                <a:close/>
                <a:moveTo>
                  <a:pt x="35330" y="42697"/>
                </a:moveTo>
                <a:lnTo>
                  <a:pt x="35330" y="49462"/>
                </a:lnTo>
                <a:lnTo>
                  <a:pt x="28565" y="49462"/>
                </a:lnTo>
                <a:lnTo>
                  <a:pt x="28565" y="42697"/>
                </a:lnTo>
                <a:close/>
                <a:moveTo>
                  <a:pt x="42396" y="42697"/>
                </a:moveTo>
                <a:lnTo>
                  <a:pt x="42396" y="49462"/>
                </a:lnTo>
                <a:lnTo>
                  <a:pt x="35631" y="49462"/>
                </a:lnTo>
                <a:lnTo>
                  <a:pt x="35631" y="42697"/>
                </a:lnTo>
                <a:close/>
                <a:moveTo>
                  <a:pt x="49462" y="42697"/>
                </a:moveTo>
                <a:lnTo>
                  <a:pt x="49462" y="49462"/>
                </a:lnTo>
                <a:lnTo>
                  <a:pt x="42683" y="49462"/>
                </a:lnTo>
                <a:lnTo>
                  <a:pt x="42683" y="42697"/>
                </a:lnTo>
                <a:close/>
                <a:moveTo>
                  <a:pt x="56528" y="42697"/>
                </a:moveTo>
                <a:lnTo>
                  <a:pt x="56528" y="49462"/>
                </a:lnTo>
                <a:lnTo>
                  <a:pt x="49749" y="49462"/>
                </a:lnTo>
                <a:lnTo>
                  <a:pt x="49749" y="42697"/>
                </a:lnTo>
                <a:close/>
                <a:moveTo>
                  <a:pt x="63609" y="42697"/>
                </a:moveTo>
                <a:lnTo>
                  <a:pt x="63609" y="49462"/>
                </a:lnTo>
                <a:lnTo>
                  <a:pt x="56829" y="49462"/>
                </a:lnTo>
                <a:lnTo>
                  <a:pt x="56829" y="42697"/>
                </a:lnTo>
                <a:close/>
                <a:moveTo>
                  <a:pt x="70675" y="42697"/>
                </a:moveTo>
                <a:lnTo>
                  <a:pt x="70675" y="49462"/>
                </a:lnTo>
                <a:lnTo>
                  <a:pt x="63895" y="49462"/>
                </a:lnTo>
                <a:lnTo>
                  <a:pt x="63895" y="42697"/>
                </a:lnTo>
                <a:close/>
                <a:moveTo>
                  <a:pt x="77741" y="42697"/>
                </a:moveTo>
                <a:lnTo>
                  <a:pt x="77741" y="49462"/>
                </a:lnTo>
                <a:lnTo>
                  <a:pt x="70961" y="49462"/>
                </a:lnTo>
                <a:lnTo>
                  <a:pt x="70961" y="42697"/>
                </a:lnTo>
                <a:close/>
                <a:moveTo>
                  <a:pt x="84807" y="42697"/>
                </a:moveTo>
                <a:lnTo>
                  <a:pt x="84807" y="49462"/>
                </a:lnTo>
                <a:lnTo>
                  <a:pt x="78027" y="49462"/>
                </a:lnTo>
                <a:lnTo>
                  <a:pt x="78027" y="42697"/>
                </a:lnTo>
                <a:close/>
                <a:moveTo>
                  <a:pt x="91858" y="42697"/>
                </a:moveTo>
                <a:lnTo>
                  <a:pt x="91858" y="49462"/>
                </a:lnTo>
                <a:lnTo>
                  <a:pt x="85093" y="49462"/>
                </a:lnTo>
                <a:lnTo>
                  <a:pt x="85093" y="42697"/>
                </a:lnTo>
                <a:close/>
                <a:moveTo>
                  <a:pt x="98939" y="42697"/>
                </a:moveTo>
                <a:lnTo>
                  <a:pt x="98939" y="49462"/>
                </a:lnTo>
                <a:lnTo>
                  <a:pt x="92159" y="49462"/>
                </a:lnTo>
                <a:lnTo>
                  <a:pt x="92159" y="42697"/>
                </a:lnTo>
                <a:close/>
                <a:moveTo>
                  <a:pt x="105990" y="42697"/>
                </a:moveTo>
                <a:lnTo>
                  <a:pt x="105990" y="49462"/>
                </a:lnTo>
                <a:lnTo>
                  <a:pt x="99225" y="49462"/>
                </a:lnTo>
                <a:lnTo>
                  <a:pt x="99225" y="42697"/>
                </a:lnTo>
                <a:close/>
                <a:moveTo>
                  <a:pt x="113056" y="42697"/>
                </a:moveTo>
                <a:lnTo>
                  <a:pt x="113056" y="49462"/>
                </a:lnTo>
                <a:lnTo>
                  <a:pt x="106291" y="49462"/>
                </a:lnTo>
                <a:lnTo>
                  <a:pt x="106291" y="42697"/>
                </a:lnTo>
                <a:close/>
                <a:moveTo>
                  <a:pt x="7066" y="49749"/>
                </a:moveTo>
                <a:lnTo>
                  <a:pt x="7066" y="56528"/>
                </a:lnTo>
                <a:lnTo>
                  <a:pt x="287" y="56528"/>
                </a:lnTo>
                <a:lnTo>
                  <a:pt x="287" y="49763"/>
                </a:lnTo>
                <a:lnTo>
                  <a:pt x="7066" y="49749"/>
                </a:lnTo>
                <a:close/>
                <a:moveTo>
                  <a:pt x="14132" y="49763"/>
                </a:moveTo>
                <a:lnTo>
                  <a:pt x="14132" y="56528"/>
                </a:lnTo>
                <a:lnTo>
                  <a:pt x="7353" y="56528"/>
                </a:lnTo>
                <a:lnTo>
                  <a:pt x="7353" y="49763"/>
                </a:lnTo>
                <a:close/>
                <a:moveTo>
                  <a:pt x="21198" y="49763"/>
                </a:moveTo>
                <a:lnTo>
                  <a:pt x="21198" y="56528"/>
                </a:lnTo>
                <a:lnTo>
                  <a:pt x="14419" y="56528"/>
                </a:lnTo>
                <a:lnTo>
                  <a:pt x="14419" y="49763"/>
                </a:lnTo>
                <a:close/>
                <a:moveTo>
                  <a:pt x="28264" y="49749"/>
                </a:moveTo>
                <a:lnTo>
                  <a:pt x="28264" y="56528"/>
                </a:lnTo>
                <a:lnTo>
                  <a:pt x="21485" y="56528"/>
                </a:lnTo>
                <a:lnTo>
                  <a:pt x="21485" y="49763"/>
                </a:lnTo>
                <a:lnTo>
                  <a:pt x="28264" y="49749"/>
                </a:lnTo>
                <a:close/>
                <a:moveTo>
                  <a:pt x="35330" y="49763"/>
                </a:moveTo>
                <a:lnTo>
                  <a:pt x="35330" y="56528"/>
                </a:lnTo>
                <a:lnTo>
                  <a:pt x="28565" y="56528"/>
                </a:lnTo>
                <a:lnTo>
                  <a:pt x="28565" y="49763"/>
                </a:lnTo>
                <a:close/>
                <a:moveTo>
                  <a:pt x="42396" y="49763"/>
                </a:moveTo>
                <a:lnTo>
                  <a:pt x="42396" y="56528"/>
                </a:lnTo>
                <a:lnTo>
                  <a:pt x="35631" y="56528"/>
                </a:lnTo>
                <a:lnTo>
                  <a:pt x="35631" y="49763"/>
                </a:lnTo>
                <a:close/>
                <a:moveTo>
                  <a:pt x="49462" y="49763"/>
                </a:moveTo>
                <a:lnTo>
                  <a:pt x="49462" y="56528"/>
                </a:lnTo>
                <a:lnTo>
                  <a:pt x="42683" y="56528"/>
                </a:lnTo>
                <a:lnTo>
                  <a:pt x="42683" y="49763"/>
                </a:lnTo>
                <a:close/>
                <a:moveTo>
                  <a:pt x="56528" y="49763"/>
                </a:moveTo>
                <a:lnTo>
                  <a:pt x="56528" y="56528"/>
                </a:lnTo>
                <a:lnTo>
                  <a:pt x="49749" y="56528"/>
                </a:lnTo>
                <a:lnTo>
                  <a:pt x="49749" y="49763"/>
                </a:lnTo>
                <a:close/>
                <a:moveTo>
                  <a:pt x="63609" y="49763"/>
                </a:moveTo>
                <a:lnTo>
                  <a:pt x="63609" y="56528"/>
                </a:lnTo>
                <a:lnTo>
                  <a:pt x="56829" y="56528"/>
                </a:lnTo>
                <a:lnTo>
                  <a:pt x="56829" y="49763"/>
                </a:lnTo>
                <a:close/>
                <a:moveTo>
                  <a:pt x="70675" y="49763"/>
                </a:moveTo>
                <a:lnTo>
                  <a:pt x="70675" y="56528"/>
                </a:lnTo>
                <a:lnTo>
                  <a:pt x="63895" y="56528"/>
                </a:lnTo>
                <a:lnTo>
                  <a:pt x="63895" y="49763"/>
                </a:lnTo>
                <a:close/>
                <a:moveTo>
                  <a:pt x="77741" y="49763"/>
                </a:moveTo>
                <a:lnTo>
                  <a:pt x="77741" y="56528"/>
                </a:lnTo>
                <a:lnTo>
                  <a:pt x="70961" y="56528"/>
                </a:lnTo>
                <a:lnTo>
                  <a:pt x="70961" y="49763"/>
                </a:lnTo>
                <a:close/>
                <a:moveTo>
                  <a:pt x="84807" y="49763"/>
                </a:moveTo>
                <a:lnTo>
                  <a:pt x="84807" y="56528"/>
                </a:lnTo>
                <a:lnTo>
                  <a:pt x="78027" y="56528"/>
                </a:lnTo>
                <a:lnTo>
                  <a:pt x="78027" y="49763"/>
                </a:lnTo>
                <a:close/>
                <a:moveTo>
                  <a:pt x="91858" y="49763"/>
                </a:moveTo>
                <a:lnTo>
                  <a:pt x="91858" y="56528"/>
                </a:lnTo>
                <a:lnTo>
                  <a:pt x="85093" y="56528"/>
                </a:lnTo>
                <a:lnTo>
                  <a:pt x="85093" y="49763"/>
                </a:lnTo>
                <a:close/>
                <a:moveTo>
                  <a:pt x="98939" y="49763"/>
                </a:moveTo>
                <a:lnTo>
                  <a:pt x="98939" y="56528"/>
                </a:lnTo>
                <a:lnTo>
                  <a:pt x="92159" y="56528"/>
                </a:lnTo>
                <a:lnTo>
                  <a:pt x="92159" y="49763"/>
                </a:lnTo>
                <a:close/>
                <a:moveTo>
                  <a:pt x="105990" y="49763"/>
                </a:moveTo>
                <a:lnTo>
                  <a:pt x="105990" y="56528"/>
                </a:lnTo>
                <a:lnTo>
                  <a:pt x="99225" y="56528"/>
                </a:lnTo>
                <a:lnTo>
                  <a:pt x="99225" y="49763"/>
                </a:lnTo>
                <a:close/>
                <a:moveTo>
                  <a:pt x="113056" y="49763"/>
                </a:moveTo>
                <a:lnTo>
                  <a:pt x="113056" y="56528"/>
                </a:lnTo>
                <a:lnTo>
                  <a:pt x="106291" y="56528"/>
                </a:lnTo>
                <a:lnTo>
                  <a:pt x="106291" y="49763"/>
                </a:lnTo>
                <a:close/>
                <a:moveTo>
                  <a:pt x="7066" y="56829"/>
                </a:moveTo>
                <a:lnTo>
                  <a:pt x="7066" y="63594"/>
                </a:lnTo>
                <a:lnTo>
                  <a:pt x="287" y="63594"/>
                </a:lnTo>
                <a:lnTo>
                  <a:pt x="287" y="56829"/>
                </a:lnTo>
                <a:close/>
                <a:moveTo>
                  <a:pt x="14132" y="56829"/>
                </a:moveTo>
                <a:lnTo>
                  <a:pt x="14132" y="63594"/>
                </a:lnTo>
                <a:lnTo>
                  <a:pt x="7353" y="63594"/>
                </a:lnTo>
                <a:lnTo>
                  <a:pt x="7353" y="56829"/>
                </a:lnTo>
                <a:close/>
                <a:moveTo>
                  <a:pt x="21198" y="56829"/>
                </a:moveTo>
                <a:lnTo>
                  <a:pt x="21198" y="63594"/>
                </a:lnTo>
                <a:lnTo>
                  <a:pt x="14419" y="63594"/>
                </a:lnTo>
                <a:lnTo>
                  <a:pt x="14419" y="56829"/>
                </a:lnTo>
                <a:close/>
                <a:moveTo>
                  <a:pt x="28264" y="56815"/>
                </a:moveTo>
                <a:lnTo>
                  <a:pt x="28264" y="63594"/>
                </a:lnTo>
                <a:lnTo>
                  <a:pt x="21485" y="63594"/>
                </a:lnTo>
                <a:lnTo>
                  <a:pt x="21485" y="56815"/>
                </a:lnTo>
                <a:close/>
                <a:moveTo>
                  <a:pt x="35330" y="56829"/>
                </a:moveTo>
                <a:lnTo>
                  <a:pt x="35330" y="63594"/>
                </a:lnTo>
                <a:lnTo>
                  <a:pt x="28565" y="63594"/>
                </a:lnTo>
                <a:lnTo>
                  <a:pt x="28565" y="56829"/>
                </a:lnTo>
                <a:close/>
                <a:moveTo>
                  <a:pt x="42396" y="56829"/>
                </a:moveTo>
                <a:lnTo>
                  <a:pt x="42396" y="63594"/>
                </a:lnTo>
                <a:lnTo>
                  <a:pt x="35631" y="63594"/>
                </a:lnTo>
                <a:lnTo>
                  <a:pt x="35631" y="56829"/>
                </a:lnTo>
                <a:close/>
                <a:moveTo>
                  <a:pt x="49462" y="56829"/>
                </a:moveTo>
                <a:lnTo>
                  <a:pt x="49462" y="63594"/>
                </a:lnTo>
                <a:lnTo>
                  <a:pt x="42683" y="63594"/>
                </a:lnTo>
                <a:lnTo>
                  <a:pt x="42683" y="56829"/>
                </a:lnTo>
                <a:close/>
                <a:moveTo>
                  <a:pt x="56528" y="56829"/>
                </a:moveTo>
                <a:lnTo>
                  <a:pt x="56528" y="63594"/>
                </a:lnTo>
                <a:lnTo>
                  <a:pt x="49749" y="63594"/>
                </a:lnTo>
                <a:lnTo>
                  <a:pt x="49763" y="56829"/>
                </a:lnTo>
                <a:close/>
                <a:moveTo>
                  <a:pt x="63609" y="56829"/>
                </a:moveTo>
                <a:lnTo>
                  <a:pt x="63609" y="63594"/>
                </a:lnTo>
                <a:lnTo>
                  <a:pt x="56829" y="63594"/>
                </a:lnTo>
                <a:lnTo>
                  <a:pt x="56829" y="56829"/>
                </a:lnTo>
                <a:close/>
                <a:moveTo>
                  <a:pt x="70675" y="56829"/>
                </a:moveTo>
                <a:lnTo>
                  <a:pt x="70675" y="63594"/>
                </a:lnTo>
                <a:lnTo>
                  <a:pt x="63895" y="63594"/>
                </a:lnTo>
                <a:lnTo>
                  <a:pt x="63895" y="56829"/>
                </a:lnTo>
                <a:close/>
                <a:moveTo>
                  <a:pt x="77741" y="56829"/>
                </a:moveTo>
                <a:lnTo>
                  <a:pt x="77741" y="63594"/>
                </a:lnTo>
                <a:lnTo>
                  <a:pt x="70961" y="63594"/>
                </a:lnTo>
                <a:lnTo>
                  <a:pt x="70961" y="56829"/>
                </a:lnTo>
                <a:close/>
                <a:moveTo>
                  <a:pt x="84807" y="56815"/>
                </a:moveTo>
                <a:lnTo>
                  <a:pt x="84807" y="63594"/>
                </a:lnTo>
                <a:lnTo>
                  <a:pt x="78027" y="63594"/>
                </a:lnTo>
                <a:lnTo>
                  <a:pt x="78027" y="56815"/>
                </a:lnTo>
                <a:close/>
                <a:moveTo>
                  <a:pt x="91858" y="56829"/>
                </a:moveTo>
                <a:lnTo>
                  <a:pt x="91858" y="63594"/>
                </a:lnTo>
                <a:lnTo>
                  <a:pt x="85093" y="63594"/>
                </a:lnTo>
                <a:lnTo>
                  <a:pt x="85093" y="56829"/>
                </a:lnTo>
                <a:close/>
                <a:moveTo>
                  <a:pt x="98939" y="56829"/>
                </a:moveTo>
                <a:lnTo>
                  <a:pt x="98939" y="63594"/>
                </a:lnTo>
                <a:lnTo>
                  <a:pt x="92159" y="63594"/>
                </a:lnTo>
                <a:lnTo>
                  <a:pt x="92159" y="56829"/>
                </a:lnTo>
                <a:close/>
                <a:moveTo>
                  <a:pt x="105990" y="56829"/>
                </a:moveTo>
                <a:lnTo>
                  <a:pt x="105990" y="63594"/>
                </a:lnTo>
                <a:lnTo>
                  <a:pt x="99225" y="63594"/>
                </a:lnTo>
                <a:lnTo>
                  <a:pt x="99225" y="56829"/>
                </a:lnTo>
                <a:close/>
                <a:moveTo>
                  <a:pt x="113056" y="56829"/>
                </a:moveTo>
                <a:lnTo>
                  <a:pt x="113056" y="63594"/>
                </a:lnTo>
                <a:lnTo>
                  <a:pt x="106291" y="63594"/>
                </a:lnTo>
                <a:lnTo>
                  <a:pt x="106291" y="56829"/>
                </a:lnTo>
                <a:close/>
                <a:moveTo>
                  <a:pt x="7066" y="63895"/>
                </a:moveTo>
                <a:lnTo>
                  <a:pt x="7066" y="70660"/>
                </a:lnTo>
                <a:lnTo>
                  <a:pt x="287" y="70660"/>
                </a:lnTo>
                <a:lnTo>
                  <a:pt x="287" y="63895"/>
                </a:lnTo>
                <a:close/>
                <a:moveTo>
                  <a:pt x="14132" y="63895"/>
                </a:moveTo>
                <a:lnTo>
                  <a:pt x="14132" y="70660"/>
                </a:lnTo>
                <a:lnTo>
                  <a:pt x="7353" y="70660"/>
                </a:lnTo>
                <a:lnTo>
                  <a:pt x="7353" y="63895"/>
                </a:lnTo>
                <a:close/>
                <a:moveTo>
                  <a:pt x="21198" y="63895"/>
                </a:moveTo>
                <a:lnTo>
                  <a:pt x="21198" y="70660"/>
                </a:lnTo>
                <a:lnTo>
                  <a:pt x="14419" y="70660"/>
                </a:lnTo>
                <a:lnTo>
                  <a:pt x="14419" y="63895"/>
                </a:lnTo>
                <a:close/>
                <a:moveTo>
                  <a:pt x="28264" y="63880"/>
                </a:moveTo>
                <a:lnTo>
                  <a:pt x="28264" y="70660"/>
                </a:lnTo>
                <a:lnTo>
                  <a:pt x="21485" y="70660"/>
                </a:lnTo>
                <a:lnTo>
                  <a:pt x="21485" y="63895"/>
                </a:lnTo>
                <a:lnTo>
                  <a:pt x="28264" y="63880"/>
                </a:lnTo>
                <a:close/>
                <a:moveTo>
                  <a:pt x="35330" y="63895"/>
                </a:moveTo>
                <a:lnTo>
                  <a:pt x="35330" y="70660"/>
                </a:lnTo>
                <a:lnTo>
                  <a:pt x="28565" y="70660"/>
                </a:lnTo>
                <a:lnTo>
                  <a:pt x="28565" y="63895"/>
                </a:lnTo>
                <a:close/>
                <a:moveTo>
                  <a:pt x="42396" y="63895"/>
                </a:moveTo>
                <a:lnTo>
                  <a:pt x="42396" y="70660"/>
                </a:lnTo>
                <a:lnTo>
                  <a:pt x="35631" y="70660"/>
                </a:lnTo>
                <a:lnTo>
                  <a:pt x="35631" y="63895"/>
                </a:lnTo>
                <a:close/>
                <a:moveTo>
                  <a:pt x="49462" y="63895"/>
                </a:moveTo>
                <a:lnTo>
                  <a:pt x="49462" y="70660"/>
                </a:lnTo>
                <a:lnTo>
                  <a:pt x="42683" y="70660"/>
                </a:lnTo>
                <a:lnTo>
                  <a:pt x="42697" y="63895"/>
                </a:lnTo>
                <a:close/>
                <a:moveTo>
                  <a:pt x="56528" y="63895"/>
                </a:moveTo>
                <a:lnTo>
                  <a:pt x="56528" y="70660"/>
                </a:lnTo>
                <a:lnTo>
                  <a:pt x="49749" y="70660"/>
                </a:lnTo>
                <a:lnTo>
                  <a:pt x="49749" y="63895"/>
                </a:lnTo>
                <a:close/>
                <a:moveTo>
                  <a:pt x="63609" y="63895"/>
                </a:moveTo>
                <a:lnTo>
                  <a:pt x="63609" y="70660"/>
                </a:lnTo>
                <a:lnTo>
                  <a:pt x="56829" y="70660"/>
                </a:lnTo>
                <a:lnTo>
                  <a:pt x="56829" y="63895"/>
                </a:lnTo>
                <a:close/>
                <a:moveTo>
                  <a:pt x="70675" y="63895"/>
                </a:moveTo>
                <a:lnTo>
                  <a:pt x="70675" y="70660"/>
                </a:lnTo>
                <a:lnTo>
                  <a:pt x="63895" y="70660"/>
                </a:lnTo>
                <a:lnTo>
                  <a:pt x="63895" y="63895"/>
                </a:lnTo>
                <a:close/>
                <a:moveTo>
                  <a:pt x="77741" y="63895"/>
                </a:moveTo>
                <a:lnTo>
                  <a:pt x="77741" y="70660"/>
                </a:lnTo>
                <a:lnTo>
                  <a:pt x="70961" y="70660"/>
                </a:lnTo>
                <a:lnTo>
                  <a:pt x="70961" y="63895"/>
                </a:lnTo>
                <a:close/>
                <a:moveTo>
                  <a:pt x="84807" y="63895"/>
                </a:moveTo>
                <a:lnTo>
                  <a:pt x="84807" y="70660"/>
                </a:lnTo>
                <a:lnTo>
                  <a:pt x="78027" y="70660"/>
                </a:lnTo>
                <a:lnTo>
                  <a:pt x="78027" y="63895"/>
                </a:lnTo>
                <a:close/>
                <a:moveTo>
                  <a:pt x="91858" y="63895"/>
                </a:moveTo>
                <a:lnTo>
                  <a:pt x="91858" y="70660"/>
                </a:lnTo>
                <a:lnTo>
                  <a:pt x="85093" y="70660"/>
                </a:lnTo>
                <a:lnTo>
                  <a:pt x="85093" y="63895"/>
                </a:lnTo>
                <a:close/>
                <a:moveTo>
                  <a:pt x="98939" y="63895"/>
                </a:moveTo>
                <a:lnTo>
                  <a:pt x="98939" y="70660"/>
                </a:lnTo>
                <a:lnTo>
                  <a:pt x="92159" y="70660"/>
                </a:lnTo>
                <a:lnTo>
                  <a:pt x="92159" y="63895"/>
                </a:lnTo>
                <a:close/>
                <a:moveTo>
                  <a:pt x="105990" y="63895"/>
                </a:moveTo>
                <a:lnTo>
                  <a:pt x="105990" y="70660"/>
                </a:lnTo>
                <a:lnTo>
                  <a:pt x="99225" y="70660"/>
                </a:lnTo>
                <a:lnTo>
                  <a:pt x="99225" y="63895"/>
                </a:lnTo>
                <a:close/>
                <a:moveTo>
                  <a:pt x="113056" y="63895"/>
                </a:moveTo>
                <a:lnTo>
                  <a:pt x="113056" y="70660"/>
                </a:lnTo>
                <a:lnTo>
                  <a:pt x="106291" y="70660"/>
                </a:lnTo>
                <a:lnTo>
                  <a:pt x="106291" y="63895"/>
                </a:lnTo>
                <a:close/>
                <a:moveTo>
                  <a:pt x="7066" y="70961"/>
                </a:moveTo>
                <a:lnTo>
                  <a:pt x="7066" y="77726"/>
                </a:lnTo>
                <a:lnTo>
                  <a:pt x="287" y="77726"/>
                </a:lnTo>
                <a:lnTo>
                  <a:pt x="287" y="70961"/>
                </a:lnTo>
                <a:close/>
                <a:moveTo>
                  <a:pt x="14132" y="70961"/>
                </a:moveTo>
                <a:lnTo>
                  <a:pt x="14132" y="77726"/>
                </a:lnTo>
                <a:lnTo>
                  <a:pt x="7353" y="77726"/>
                </a:lnTo>
                <a:lnTo>
                  <a:pt x="7353" y="70961"/>
                </a:lnTo>
                <a:close/>
                <a:moveTo>
                  <a:pt x="21198" y="70961"/>
                </a:moveTo>
                <a:lnTo>
                  <a:pt x="21198" y="77726"/>
                </a:lnTo>
                <a:lnTo>
                  <a:pt x="14419" y="77726"/>
                </a:lnTo>
                <a:lnTo>
                  <a:pt x="14419" y="70961"/>
                </a:lnTo>
                <a:close/>
                <a:moveTo>
                  <a:pt x="28264" y="70946"/>
                </a:moveTo>
                <a:lnTo>
                  <a:pt x="28264" y="77726"/>
                </a:lnTo>
                <a:lnTo>
                  <a:pt x="21485" y="77726"/>
                </a:lnTo>
                <a:lnTo>
                  <a:pt x="21485" y="70961"/>
                </a:lnTo>
                <a:lnTo>
                  <a:pt x="28264" y="70946"/>
                </a:lnTo>
                <a:close/>
                <a:moveTo>
                  <a:pt x="35330" y="70961"/>
                </a:moveTo>
                <a:lnTo>
                  <a:pt x="35330" y="77726"/>
                </a:lnTo>
                <a:lnTo>
                  <a:pt x="28565" y="77726"/>
                </a:lnTo>
                <a:lnTo>
                  <a:pt x="28565" y="70961"/>
                </a:lnTo>
                <a:close/>
                <a:moveTo>
                  <a:pt x="42396" y="70961"/>
                </a:moveTo>
                <a:lnTo>
                  <a:pt x="42396" y="77726"/>
                </a:lnTo>
                <a:lnTo>
                  <a:pt x="35631" y="77726"/>
                </a:lnTo>
                <a:lnTo>
                  <a:pt x="35631" y="70961"/>
                </a:lnTo>
                <a:close/>
                <a:moveTo>
                  <a:pt x="49462" y="70961"/>
                </a:moveTo>
                <a:lnTo>
                  <a:pt x="49462" y="77726"/>
                </a:lnTo>
                <a:lnTo>
                  <a:pt x="42683" y="77726"/>
                </a:lnTo>
                <a:lnTo>
                  <a:pt x="42683" y="70961"/>
                </a:lnTo>
                <a:close/>
                <a:moveTo>
                  <a:pt x="56528" y="70961"/>
                </a:moveTo>
                <a:lnTo>
                  <a:pt x="56528" y="77726"/>
                </a:lnTo>
                <a:lnTo>
                  <a:pt x="49749" y="77726"/>
                </a:lnTo>
                <a:lnTo>
                  <a:pt x="49763" y="70961"/>
                </a:lnTo>
                <a:close/>
                <a:moveTo>
                  <a:pt x="63609" y="70961"/>
                </a:moveTo>
                <a:lnTo>
                  <a:pt x="63609" y="77726"/>
                </a:lnTo>
                <a:lnTo>
                  <a:pt x="56829" y="77726"/>
                </a:lnTo>
                <a:lnTo>
                  <a:pt x="56829" y="70961"/>
                </a:lnTo>
                <a:close/>
                <a:moveTo>
                  <a:pt x="70675" y="70961"/>
                </a:moveTo>
                <a:lnTo>
                  <a:pt x="70675" y="77726"/>
                </a:lnTo>
                <a:lnTo>
                  <a:pt x="63895" y="77726"/>
                </a:lnTo>
                <a:lnTo>
                  <a:pt x="63895" y="70961"/>
                </a:lnTo>
                <a:close/>
                <a:moveTo>
                  <a:pt x="77741" y="70961"/>
                </a:moveTo>
                <a:lnTo>
                  <a:pt x="77741" y="77726"/>
                </a:lnTo>
                <a:lnTo>
                  <a:pt x="70961" y="77726"/>
                </a:lnTo>
                <a:lnTo>
                  <a:pt x="70961" y="70961"/>
                </a:lnTo>
                <a:close/>
                <a:moveTo>
                  <a:pt x="84807" y="70946"/>
                </a:moveTo>
                <a:lnTo>
                  <a:pt x="84807" y="77726"/>
                </a:lnTo>
                <a:lnTo>
                  <a:pt x="78027" y="77726"/>
                </a:lnTo>
                <a:lnTo>
                  <a:pt x="78027" y="70946"/>
                </a:lnTo>
                <a:close/>
                <a:moveTo>
                  <a:pt x="91858" y="70961"/>
                </a:moveTo>
                <a:lnTo>
                  <a:pt x="91858" y="77726"/>
                </a:lnTo>
                <a:lnTo>
                  <a:pt x="85093" y="77726"/>
                </a:lnTo>
                <a:lnTo>
                  <a:pt x="85093" y="70961"/>
                </a:lnTo>
                <a:close/>
                <a:moveTo>
                  <a:pt x="98939" y="70961"/>
                </a:moveTo>
                <a:lnTo>
                  <a:pt x="98939" y="77726"/>
                </a:lnTo>
                <a:lnTo>
                  <a:pt x="92159" y="77726"/>
                </a:lnTo>
                <a:lnTo>
                  <a:pt x="92159" y="70961"/>
                </a:lnTo>
                <a:close/>
                <a:moveTo>
                  <a:pt x="105990" y="70961"/>
                </a:moveTo>
                <a:lnTo>
                  <a:pt x="105990" y="77726"/>
                </a:lnTo>
                <a:lnTo>
                  <a:pt x="99225" y="77726"/>
                </a:lnTo>
                <a:lnTo>
                  <a:pt x="99225" y="70961"/>
                </a:lnTo>
                <a:close/>
                <a:moveTo>
                  <a:pt x="113056" y="70961"/>
                </a:moveTo>
                <a:lnTo>
                  <a:pt x="113056" y="77726"/>
                </a:lnTo>
                <a:lnTo>
                  <a:pt x="106291" y="77726"/>
                </a:lnTo>
                <a:lnTo>
                  <a:pt x="106291" y="70961"/>
                </a:lnTo>
                <a:close/>
                <a:moveTo>
                  <a:pt x="7066" y="78027"/>
                </a:moveTo>
                <a:lnTo>
                  <a:pt x="7066" y="84792"/>
                </a:lnTo>
                <a:lnTo>
                  <a:pt x="287" y="84792"/>
                </a:lnTo>
                <a:lnTo>
                  <a:pt x="287" y="78027"/>
                </a:lnTo>
                <a:close/>
                <a:moveTo>
                  <a:pt x="14132" y="78027"/>
                </a:moveTo>
                <a:lnTo>
                  <a:pt x="14132" y="84792"/>
                </a:lnTo>
                <a:lnTo>
                  <a:pt x="7353" y="84792"/>
                </a:lnTo>
                <a:lnTo>
                  <a:pt x="7353" y="78027"/>
                </a:lnTo>
                <a:close/>
                <a:moveTo>
                  <a:pt x="21198" y="78027"/>
                </a:moveTo>
                <a:lnTo>
                  <a:pt x="21198" y="84792"/>
                </a:lnTo>
                <a:lnTo>
                  <a:pt x="14419" y="84792"/>
                </a:lnTo>
                <a:lnTo>
                  <a:pt x="14419" y="78027"/>
                </a:lnTo>
                <a:close/>
                <a:moveTo>
                  <a:pt x="28264" y="78027"/>
                </a:moveTo>
                <a:lnTo>
                  <a:pt x="28264" y="84792"/>
                </a:lnTo>
                <a:lnTo>
                  <a:pt x="21485" y="84792"/>
                </a:lnTo>
                <a:lnTo>
                  <a:pt x="21485" y="78027"/>
                </a:lnTo>
                <a:close/>
                <a:moveTo>
                  <a:pt x="35330" y="78027"/>
                </a:moveTo>
                <a:lnTo>
                  <a:pt x="35330" y="84792"/>
                </a:lnTo>
                <a:lnTo>
                  <a:pt x="28565" y="84792"/>
                </a:lnTo>
                <a:lnTo>
                  <a:pt x="28565" y="78027"/>
                </a:lnTo>
                <a:close/>
                <a:moveTo>
                  <a:pt x="42396" y="78027"/>
                </a:moveTo>
                <a:lnTo>
                  <a:pt x="42396" y="84792"/>
                </a:lnTo>
                <a:lnTo>
                  <a:pt x="35617" y="84792"/>
                </a:lnTo>
                <a:lnTo>
                  <a:pt x="35617" y="78027"/>
                </a:lnTo>
                <a:close/>
                <a:moveTo>
                  <a:pt x="49462" y="78027"/>
                </a:moveTo>
                <a:lnTo>
                  <a:pt x="49462" y="84792"/>
                </a:lnTo>
                <a:lnTo>
                  <a:pt x="42683" y="84792"/>
                </a:lnTo>
                <a:lnTo>
                  <a:pt x="42683" y="78027"/>
                </a:lnTo>
                <a:close/>
                <a:moveTo>
                  <a:pt x="56528" y="78027"/>
                </a:moveTo>
                <a:lnTo>
                  <a:pt x="56528" y="84792"/>
                </a:lnTo>
                <a:lnTo>
                  <a:pt x="49749" y="84792"/>
                </a:lnTo>
                <a:lnTo>
                  <a:pt x="49749" y="78027"/>
                </a:lnTo>
                <a:close/>
                <a:moveTo>
                  <a:pt x="63609" y="78027"/>
                </a:moveTo>
                <a:lnTo>
                  <a:pt x="63609" y="84792"/>
                </a:lnTo>
                <a:lnTo>
                  <a:pt x="56829" y="84792"/>
                </a:lnTo>
                <a:lnTo>
                  <a:pt x="56829" y="78027"/>
                </a:lnTo>
                <a:close/>
                <a:moveTo>
                  <a:pt x="70675" y="78027"/>
                </a:moveTo>
                <a:lnTo>
                  <a:pt x="70675" y="84792"/>
                </a:lnTo>
                <a:lnTo>
                  <a:pt x="63895" y="84792"/>
                </a:lnTo>
                <a:lnTo>
                  <a:pt x="63895" y="78027"/>
                </a:lnTo>
                <a:close/>
                <a:moveTo>
                  <a:pt x="77741" y="78027"/>
                </a:moveTo>
                <a:lnTo>
                  <a:pt x="77741" y="84792"/>
                </a:lnTo>
                <a:lnTo>
                  <a:pt x="70961" y="84792"/>
                </a:lnTo>
                <a:lnTo>
                  <a:pt x="70961" y="78027"/>
                </a:lnTo>
                <a:close/>
                <a:moveTo>
                  <a:pt x="84792" y="78027"/>
                </a:moveTo>
                <a:lnTo>
                  <a:pt x="84792" y="84792"/>
                </a:lnTo>
                <a:lnTo>
                  <a:pt x="78027" y="84792"/>
                </a:lnTo>
                <a:lnTo>
                  <a:pt x="78027" y="78027"/>
                </a:lnTo>
                <a:close/>
                <a:moveTo>
                  <a:pt x="91858" y="78027"/>
                </a:moveTo>
                <a:lnTo>
                  <a:pt x="91858" y="84792"/>
                </a:lnTo>
                <a:lnTo>
                  <a:pt x="85093" y="84792"/>
                </a:lnTo>
                <a:lnTo>
                  <a:pt x="85093" y="78027"/>
                </a:lnTo>
                <a:close/>
                <a:moveTo>
                  <a:pt x="98939" y="78027"/>
                </a:moveTo>
                <a:lnTo>
                  <a:pt x="98939" y="84792"/>
                </a:lnTo>
                <a:lnTo>
                  <a:pt x="92159" y="84792"/>
                </a:lnTo>
                <a:lnTo>
                  <a:pt x="92159" y="78027"/>
                </a:lnTo>
                <a:close/>
                <a:moveTo>
                  <a:pt x="105990" y="78027"/>
                </a:moveTo>
                <a:lnTo>
                  <a:pt x="105990" y="84792"/>
                </a:lnTo>
                <a:lnTo>
                  <a:pt x="99225" y="84792"/>
                </a:lnTo>
                <a:lnTo>
                  <a:pt x="99225" y="78027"/>
                </a:lnTo>
                <a:close/>
                <a:moveTo>
                  <a:pt x="113056" y="78027"/>
                </a:moveTo>
                <a:lnTo>
                  <a:pt x="113056" y="84792"/>
                </a:lnTo>
                <a:lnTo>
                  <a:pt x="106291" y="84792"/>
                </a:lnTo>
                <a:lnTo>
                  <a:pt x="106291" y="78027"/>
                </a:lnTo>
                <a:close/>
                <a:moveTo>
                  <a:pt x="7066" y="85093"/>
                </a:moveTo>
                <a:lnTo>
                  <a:pt x="7066" y="91858"/>
                </a:lnTo>
                <a:lnTo>
                  <a:pt x="287" y="91858"/>
                </a:lnTo>
                <a:lnTo>
                  <a:pt x="287" y="85093"/>
                </a:lnTo>
                <a:close/>
                <a:moveTo>
                  <a:pt x="14132" y="85093"/>
                </a:moveTo>
                <a:lnTo>
                  <a:pt x="14132" y="91858"/>
                </a:lnTo>
                <a:lnTo>
                  <a:pt x="7353" y="91858"/>
                </a:lnTo>
                <a:lnTo>
                  <a:pt x="7353" y="85093"/>
                </a:lnTo>
                <a:close/>
                <a:moveTo>
                  <a:pt x="21198" y="85093"/>
                </a:moveTo>
                <a:lnTo>
                  <a:pt x="21198" y="91858"/>
                </a:lnTo>
                <a:lnTo>
                  <a:pt x="14419" y="91858"/>
                </a:lnTo>
                <a:lnTo>
                  <a:pt x="14419" y="85093"/>
                </a:lnTo>
                <a:close/>
                <a:moveTo>
                  <a:pt x="28264" y="85093"/>
                </a:moveTo>
                <a:lnTo>
                  <a:pt x="28264" y="91858"/>
                </a:lnTo>
                <a:lnTo>
                  <a:pt x="21485" y="91858"/>
                </a:lnTo>
                <a:lnTo>
                  <a:pt x="21485" y="85093"/>
                </a:lnTo>
                <a:close/>
                <a:moveTo>
                  <a:pt x="35330" y="85093"/>
                </a:moveTo>
                <a:lnTo>
                  <a:pt x="35330" y="91858"/>
                </a:lnTo>
                <a:lnTo>
                  <a:pt x="28565" y="91858"/>
                </a:lnTo>
                <a:lnTo>
                  <a:pt x="28565" y="85093"/>
                </a:lnTo>
                <a:close/>
                <a:moveTo>
                  <a:pt x="42396" y="85093"/>
                </a:moveTo>
                <a:lnTo>
                  <a:pt x="42396" y="91858"/>
                </a:lnTo>
                <a:lnTo>
                  <a:pt x="35631" y="91858"/>
                </a:lnTo>
                <a:lnTo>
                  <a:pt x="35631" y="85093"/>
                </a:lnTo>
                <a:close/>
                <a:moveTo>
                  <a:pt x="49462" y="85093"/>
                </a:moveTo>
                <a:lnTo>
                  <a:pt x="49462" y="91858"/>
                </a:lnTo>
                <a:lnTo>
                  <a:pt x="42683" y="91858"/>
                </a:lnTo>
                <a:lnTo>
                  <a:pt x="42697" y="85093"/>
                </a:lnTo>
                <a:close/>
                <a:moveTo>
                  <a:pt x="56528" y="85093"/>
                </a:moveTo>
                <a:lnTo>
                  <a:pt x="56528" y="91858"/>
                </a:lnTo>
                <a:lnTo>
                  <a:pt x="49749" y="91858"/>
                </a:lnTo>
                <a:lnTo>
                  <a:pt x="49763" y="85093"/>
                </a:lnTo>
                <a:close/>
                <a:moveTo>
                  <a:pt x="63594" y="85093"/>
                </a:moveTo>
                <a:lnTo>
                  <a:pt x="63594" y="91858"/>
                </a:lnTo>
                <a:lnTo>
                  <a:pt x="56829" y="91858"/>
                </a:lnTo>
                <a:lnTo>
                  <a:pt x="56829" y="85093"/>
                </a:lnTo>
                <a:close/>
                <a:moveTo>
                  <a:pt x="70660" y="85093"/>
                </a:moveTo>
                <a:lnTo>
                  <a:pt x="70660" y="91858"/>
                </a:lnTo>
                <a:lnTo>
                  <a:pt x="63895" y="91858"/>
                </a:lnTo>
                <a:lnTo>
                  <a:pt x="63895" y="85093"/>
                </a:lnTo>
                <a:close/>
                <a:moveTo>
                  <a:pt x="77726" y="85093"/>
                </a:moveTo>
                <a:lnTo>
                  <a:pt x="77726" y="91858"/>
                </a:lnTo>
                <a:lnTo>
                  <a:pt x="70961" y="91858"/>
                </a:lnTo>
                <a:lnTo>
                  <a:pt x="70961" y="85093"/>
                </a:lnTo>
                <a:close/>
                <a:moveTo>
                  <a:pt x="84792" y="85093"/>
                </a:moveTo>
                <a:lnTo>
                  <a:pt x="84792" y="91858"/>
                </a:lnTo>
                <a:lnTo>
                  <a:pt x="78027" y="91858"/>
                </a:lnTo>
                <a:lnTo>
                  <a:pt x="78027" y="85093"/>
                </a:lnTo>
                <a:close/>
                <a:moveTo>
                  <a:pt x="91858" y="85093"/>
                </a:moveTo>
                <a:lnTo>
                  <a:pt x="91858" y="91858"/>
                </a:lnTo>
                <a:lnTo>
                  <a:pt x="85093" y="91858"/>
                </a:lnTo>
                <a:lnTo>
                  <a:pt x="85093" y="85093"/>
                </a:lnTo>
                <a:close/>
                <a:moveTo>
                  <a:pt x="98939" y="85093"/>
                </a:moveTo>
                <a:lnTo>
                  <a:pt x="98939" y="91858"/>
                </a:lnTo>
                <a:lnTo>
                  <a:pt x="92159" y="91858"/>
                </a:lnTo>
                <a:lnTo>
                  <a:pt x="92159" y="85093"/>
                </a:lnTo>
                <a:close/>
                <a:moveTo>
                  <a:pt x="105990" y="85093"/>
                </a:moveTo>
                <a:lnTo>
                  <a:pt x="105990" y="91858"/>
                </a:lnTo>
                <a:lnTo>
                  <a:pt x="99225" y="91858"/>
                </a:lnTo>
                <a:lnTo>
                  <a:pt x="99225" y="85093"/>
                </a:lnTo>
                <a:close/>
                <a:moveTo>
                  <a:pt x="113056" y="85093"/>
                </a:moveTo>
                <a:lnTo>
                  <a:pt x="113056" y="91858"/>
                </a:lnTo>
                <a:lnTo>
                  <a:pt x="106291" y="91858"/>
                </a:lnTo>
                <a:lnTo>
                  <a:pt x="106291" y="85093"/>
                </a:lnTo>
                <a:close/>
                <a:moveTo>
                  <a:pt x="7066" y="92159"/>
                </a:moveTo>
                <a:lnTo>
                  <a:pt x="7066" y="98924"/>
                </a:lnTo>
                <a:lnTo>
                  <a:pt x="287" y="98924"/>
                </a:lnTo>
                <a:lnTo>
                  <a:pt x="287" y="92159"/>
                </a:lnTo>
                <a:close/>
                <a:moveTo>
                  <a:pt x="14132" y="92159"/>
                </a:moveTo>
                <a:lnTo>
                  <a:pt x="14132" y="98924"/>
                </a:lnTo>
                <a:lnTo>
                  <a:pt x="7353" y="98924"/>
                </a:lnTo>
                <a:lnTo>
                  <a:pt x="7353" y="92159"/>
                </a:lnTo>
                <a:close/>
                <a:moveTo>
                  <a:pt x="21198" y="92159"/>
                </a:moveTo>
                <a:lnTo>
                  <a:pt x="21198" y="98924"/>
                </a:lnTo>
                <a:lnTo>
                  <a:pt x="14419" y="98924"/>
                </a:lnTo>
                <a:lnTo>
                  <a:pt x="14419" y="92159"/>
                </a:lnTo>
                <a:close/>
                <a:moveTo>
                  <a:pt x="28264" y="92159"/>
                </a:moveTo>
                <a:lnTo>
                  <a:pt x="28264" y="98924"/>
                </a:lnTo>
                <a:lnTo>
                  <a:pt x="21485" y="98924"/>
                </a:lnTo>
                <a:lnTo>
                  <a:pt x="21485" y="92159"/>
                </a:lnTo>
                <a:close/>
                <a:moveTo>
                  <a:pt x="35330" y="92159"/>
                </a:moveTo>
                <a:lnTo>
                  <a:pt x="35330" y="98924"/>
                </a:lnTo>
                <a:lnTo>
                  <a:pt x="28565" y="98924"/>
                </a:lnTo>
                <a:lnTo>
                  <a:pt x="28551" y="92159"/>
                </a:lnTo>
                <a:close/>
                <a:moveTo>
                  <a:pt x="42396" y="92159"/>
                </a:moveTo>
                <a:lnTo>
                  <a:pt x="42396" y="98924"/>
                </a:lnTo>
                <a:lnTo>
                  <a:pt x="35617" y="98924"/>
                </a:lnTo>
                <a:lnTo>
                  <a:pt x="35617" y="92159"/>
                </a:lnTo>
                <a:close/>
                <a:moveTo>
                  <a:pt x="49462" y="92159"/>
                </a:moveTo>
                <a:lnTo>
                  <a:pt x="49462" y="98924"/>
                </a:lnTo>
                <a:lnTo>
                  <a:pt x="42683" y="98924"/>
                </a:lnTo>
                <a:lnTo>
                  <a:pt x="42683" y="92159"/>
                </a:lnTo>
                <a:close/>
                <a:moveTo>
                  <a:pt x="56528" y="92159"/>
                </a:moveTo>
                <a:lnTo>
                  <a:pt x="56528" y="98924"/>
                </a:lnTo>
                <a:lnTo>
                  <a:pt x="49749" y="98924"/>
                </a:lnTo>
                <a:lnTo>
                  <a:pt x="49749" y="92159"/>
                </a:lnTo>
                <a:close/>
                <a:moveTo>
                  <a:pt x="63594" y="92159"/>
                </a:moveTo>
                <a:lnTo>
                  <a:pt x="63594" y="98924"/>
                </a:lnTo>
                <a:lnTo>
                  <a:pt x="56829" y="98924"/>
                </a:lnTo>
                <a:lnTo>
                  <a:pt x="56829" y="92159"/>
                </a:lnTo>
                <a:close/>
                <a:moveTo>
                  <a:pt x="70660" y="92159"/>
                </a:moveTo>
                <a:lnTo>
                  <a:pt x="70660" y="98924"/>
                </a:lnTo>
                <a:lnTo>
                  <a:pt x="63895" y="98924"/>
                </a:lnTo>
                <a:lnTo>
                  <a:pt x="63895" y="92159"/>
                </a:lnTo>
                <a:close/>
                <a:moveTo>
                  <a:pt x="77726" y="92159"/>
                </a:moveTo>
                <a:lnTo>
                  <a:pt x="77726" y="98924"/>
                </a:lnTo>
                <a:lnTo>
                  <a:pt x="70961" y="98924"/>
                </a:lnTo>
                <a:lnTo>
                  <a:pt x="70961" y="92159"/>
                </a:lnTo>
                <a:close/>
                <a:moveTo>
                  <a:pt x="84792" y="92159"/>
                </a:moveTo>
                <a:lnTo>
                  <a:pt x="84792" y="98924"/>
                </a:lnTo>
                <a:lnTo>
                  <a:pt x="78027" y="98924"/>
                </a:lnTo>
                <a:lnTo>
                  <a:pt x="78027" y="92159"/>
                </a:lnTo>
                <a:close/>
                <a:moveTo>
                  <a:pt x="91858" y="92159"/>
                </a:moveTo>
                <a:lnTo>
                  <a:pt x="91858" y="98924"/>
                </a:lnTo>
                <a:lnTo>
                  <a:pt x="85093" y="98924"/>
                </a:lnTo>
                <a:lnTo>
                  <a:pt x="85093" y="92159"/>
                </a:lnTo>
                <a:close/>
                <a:moveTo>
                  <a:pt x="98939" y="92159"/>
                </a:moveTo>
                <a:lnTo>
                  <a:pt x="98939" y="98924"/>
                </a:lnTo>
                <a:lnTo>
                  <a:pt x="92159" y="98924"/>
                </a:lnTo>
                <a:lnTo>
                  <a:pt x="92159" y="92159"/>
                </a:lnTo>
                <a:close/>
                <a:moveTo>
                  <a:pt x="105990" y="92159"/>
                </a:moveTo>
                <a:lnTo>
                  <a:pt x="105990" y="98924"/>
                </a:lnTo>
                <a:lnTo>
                  <a:pt x="99225" y="98924"/>
                </a:lnTo>
                <a:lnTo>
                  <a:pt x="99225" y="92159"/>
                </a:lnTo>
                <a:close/>
                <a:moveTo>
                  <a:pt x="113056" y="92159"/>
                </a:moveTo>
                <a:lnTo>
                  <a:pt x="113056" y="98924"/>
                </a:lnTo>
                <a:lnTo>
                  <a:pt x="106291" y="98924"/>
                </a:lnTo>
                <a:lnTo>
                  <a:pt x="106291" y="92159"/>
                </a:lnTo>
                <a:close/>
                <a:moveTo>
                  <a:pt x="7066" y="99225"/>
                </a:moveTo>
                <a:lnTo>
                  <a:pt x="7066" y="105990"/>
                </a:lnTo>
                <a:lnTo>
                  <a:pt x="287" y="105990"/>
                </a:lnTo>
                <a:lnTo>
                  <a:pt x="287" y="99225"/>
                </a:lnTo>
                <a:close/>
                <a:moveTo>
                  <a:pt x="14132" y="99225"/>
                </a:moveTo>
                <a:lnTo>
                  <a:pt x="14132" y="105990"/>
                </a:lnTo>
                <a:lnTo>
                  <a:pt x="7353" y="105990"/>
                </a:lnTo>
                <a:lnTo>
                  <a:pt x="7353" y="99225"/>
                </a:lnTo>
                <a:close/>
                <a:moveTo>
                  <a:pt x="21198" y="99225"/>
                </a:moveTo>
                <a:lnTo>
                  <a:pt x="21198" y="105990"/>
                </a:lnTo>
                <a:lnTo>
                  <a:pt x="14419" y="105990"/>
                </a:lnTo>
                <a:lnTo>
                  <a:pt x="14419" y="99225"/>
                </a:lnTo>
                <a:close/>
                <a:moveTo>
                  <a:pt x="28264" y="99225"/>
                </a:moveTo>
                <a:lnTo>
                  <a:pt x="28264" y="105990"/>
                </a:lnTo>
                <a:lnTo>
                  <a:pt x="21485" y="105990"/>
                </a:lnTo>
                <a:lnTo>
                  <a:pt x="21485" y="99225"/>
                </a:lnTo>
                <a:close/>
                <a:moveTo>
                  <a:pt x="35330" y="99225"/>
                </a:moveTo>
                <a:lnTo>
                  <a:pt x="35330" y="105990"/>
                </a:lnTo>
                <a:lnTo>
                  <a:pt x="28565" y="105990"/>
                </a:lnTo>
                <a:lnTo>
                  <a:pt x="28551" y="99225"/>
                </a:lnTo>
                <a:close/>
                <a:moveTo>
                  <a:pt x="42396" y="99225"/>
                </a:moveTo>
                <a:lnTo>
                  <a:pt x="42396" y="105990"/>
                </a:lnTo>
                <a:lnTo>
                  <a:pt x="35617" y="105990"/>
                </a:lnTo>
                <a:lnTo>
                  <a:pt x="35617" y="99225"/>
                </a:lnTo>
                <a:close/>
                <a:moveTo>
                  <a:pt x="49462" y="99225"/>
                </a:moveTo>
                <a:lnTo>
                  <a:pt x="49462" y="105990"/>
                </a:lnTo>
                <a:lnTo>
                  <a:pt x="42683" y="105990"/>
                </a:lnTo>
                <a:lnTo>
                  <a:pt x="42683" y="99225"/>
                </a:lnTo>
                <a:close/>
                <a:moveTo>
                  <a:pt x="56528" y="99225"/>
                </a:moveTo>
                <a:lnTo>
                  <a:pt x="56528" y="105990"/>
                </a:lnTo>
                <a:lnTo>
                  <a:pt x="49749" y="105990"/>
                </a:lnTo>
                <a:lnTo>
                  <a:pt x="49749" y="99225"/>
                </a:lnTo>
                <a:close/>
                <a:moveTo>
                  <a:pt x="63594" y="99225"/>
                </a:moveTo>
                <a:lnTo>
                  <a:pt x="63594" y="105990"/>
                </a:lnTo>
                <a:lnTo>
                  <a:pt x="56829" y="105990"/>
                </a:lnTo>
                <a:lnTo>
                  <a:pt x="56829" y="99225"/>
                </a:lnTo>
                <a:close/>
                <a:moveTo>
                  <a:pt x="70660" y="99225"/>
                </a:moveTo>
                <a:lnTo>
                  <a:pt x="70660" y="105990"/>
                </a:lnTo>
                <a:lnTo>
                  <a:pt x="63895" y="105990"/>
                </a:lnTo>
                <a:lnTo>
                  <a:pt x="63895" y="99225"/>
                </a:lnTo>
                <a:close/>
                <a:moveTo>
                  <a:pt x="77726" y="99225"/>
                </a:moveTo>
                <a:lnTo>
                  <a:pt x="77726" y="105990"/>
                </a:lnTo>
                <a:lnTo>
                  <a:pt x="70961" y="105990"/>
                </a:lnTo>
                <a:lnTo>
                  <a:pt x="70961" y="99225"/>
                </a:lnTo>
                <a:close/>
                <a:moveTo>
                  <a:pt x="84792" y="99225"/>
                </a:moveTo>
                <a:lnTo>
                  <a:pt x="84792" y="105990"/>
                </a:lnTo>
                <a:lnTo>
                  <a:pt x="78027" y="105990"/>
                </a:lnTo>
                <a:lnTo>
                  <a:pt x="78027" y="99225"/>
                </a:lnTo>
                <a:close/>
                <a:moveTo>
                  <a:pt x="91858" y="99225"/>
                </a:moveTo>
                <a:lnTo>
                  <a:pt x="91858" y="105990"/>
                </a:lnTo>
                <a:lnTo>
                  <a:pt x="85093" y="105990"/>
                </a:lnTo>
                <a:lnTo>
                  <a:pt x="85093" y="99225"/>
                </a:lnTo>
                <a:close/>
                <a:moveTo>
                  <a:pt x="98939" y="99225"/>
                </a:moveTo>
                <a:lnTo>
                  <a:pt x="98939" y="105990"/>
                </a:lnTo>
                <a:lnTo>
                  <a:pt x="92159" y="105990"/>
                </a:lnTo>
                <a:lnTo>
                  <a:pt x="92159" y="99225"/>
                </a:lnTo>
                <a:close/>
                <a:moveTo>
                  <a:pt x="105990" y="99225"/>
                </a:moveTo>
                <a:lnTo>
                  <a:pt x="105990" y="105990"/>
                </a:lnTo>
                <a:lnTo>
                  <a:pt x="99225" y="105990"/>
                </a:lnTo>
                <a:lnTo>
                  <a:pt x="99225" y="99225"/>
                </a:lnTo>
                <a:close/>
                <a:moveTo>
                  <a:pt x="113056" y="99225"/>
                </a:moveTo>
                <a:lnTo>
                  <a:pt x="113056" y="105990"/>
                </a:lnTo>
                <a:lnTo>
                  <a:pt x="106291" y="105990"/>
                </a:lnTo>
                <a:lnTo>
                  <a:pt x="106291" y="99225"/>
                </a:lnTo>
                <a:close/>
                <a:moveTo>
                  <a:pt x="7066" y="106291"/>
                </a:moveTo>
                <a:lnTo>
                  <a:pt x="7066" y="113070"/>
                </a:lnTo>
                <a:lnTo>
                  <a:pt x="287" y="113070"/>
                </a:lnTo>
                <a:lnTo>
                  <a:pt x="287" y="106291"/>
                </a:lnTo>
                <a:close/>
                <a:moveTo>
                  <a:pt x="14132" y="106291"/>
                </a:moveTo>
                <a:lnTo>
                  <a:pt x="14132" y="113070"/>
                </a:lnTo>
                <a:lnTo>
                  <a:pt x="7353" y="113070"/>
                </a:lnTo>
                <a:lnTo>
                  <a:pt x="7353" y="106291"/>
                </a:lnTo>
                <a:close/>
                <a:moveTo>
                  <a:pt x="21198" y="106291"/>
                </a:moveTo>
                <a:lnTo>
                  <a:pt x="21198" y="113070"/>
                </a:lnTo>
                <a:lnTo>
                  <a:pt x="14419" y="113070"/>
                </a:lnTo>
                <a:lnTo>
                  <a:pt x="14419" y="106291"/>
                </a:lnTo>
                <a:close/>
                <a:moveTo>
                  <a:pt x="28264" y="106291"/>
                </a:moveTo>
                <a:lnTo>
                  <a:pt x="28264" y="113070"/>
                </a:lnTo>
                <a:lnTo>
                  <a:pt x="21485" y="113070"/>
                </a:lnTo>
                <a:lnTo>
                  <a:pt x="21485" y="106291"/>
                </a:lnTo>
                <a:close/>
                <a:moveTo>
                  <a:pt x="35330" y="106291"/>
                </a:moveTo>
                <a:lnTo>
                  <a:pt x="35330" y="113070"/>
                </a:lnTo>
                <a:lnTo>
                  <a:pt x="28565" y="113070"/>
                </a:lnTo>
                <a:lnTo>
                  <a:pt x="28551" y="106291"/>
                </a:lnTo>
                <a:close/>
                <a:moveTo>
                  <a:pt x="42396" y="106291"/>
                </a:moveTo>
                <a:lnTo>
                  <a:pt x="42396" y="113070"/>
                </a:lnTo>
                <a:lnTo>
                  <a:pt x="35617" y="113070"/>
                </a:lnTo>
                <a:lnTo>
                  <a:pt x="35617" y="106291"/>
                </a:lnTo>
                <a:close/>
                <a:moveTo>
                  <a:pt x="49462" y="106291"/>
                </a:moveTo>
                <a:lnTo>
                  <a:pt x="49462" y="113070"/>
                </a:lnTo>
                <a:lnTo>
                  <a:pt x="42683" y="113070"/>
                </a:lnTo>
                <a:lnTo>
                  <a:pt x="42683" y="106291"/>
                </a:lnTo>
                <a:close/>
                <a:moveTo>
                  <a:pt x="56528" y="106291"/>
                </a:moveTo>
                <a:lnTo>
                  <a:pt x="56528" y="113070"/>
                </a:lnTo>
                <a:lnTo>
                  <a:pt x="49749" y="113070"/>
                </a:lnTo>
                <a:lnTo>
                  <a:pt x="49749" y="106291"/>
                </a:lnTo>
                <a:close/>
                <a:moveTo>
                  <a:pt x="63594" y="106291"/>
                </a:moveTo>
                <a:lnTo>
                  <a:pt x="63594" y="113070"/>
                </a:lnTo>
                <a:lnTo>
                  <a:pt x="56829" y="113070"/>
                </a:lnTo>
                <a:lnTo>
                  <a:pt x="56815" y="106291"/>
                </a:lnTo>
                <a:close/>
                <a:moveTo>
                  <a:pt x="70660" y="106291"/>
                </a:moveTo>
                <a:lnTo>
                  <a:pt x="70660" y="113070"/>
                </a:lnTo>
                <a:lnTo>
                  <a:pt x="63881" y="113070"/>
                </a:lnTo>
                <a:lnTo>
                  <a:pt x="63881" y="106291"/>
                </a:lnTo>
                <a:close/>
                <a:moveTo>
                  <a:pt x="77726" y="106291"/>
                </a:moveTo>
                <a:lnTo>
                  <a:pt x="77726" y="113070"/>
                </a:lnTo>
                <a:lnTo>
                  <a:pt x="70961" y="113070"/>
                </a:lnTo>
                <a:lnTo>
                  <a:pt x="70961" y="106291"/>
                </a:lnTo>
                <a:close/>
                <a:moveTo>
                  <a:pt x="84792" y="106291"/>
                </a:moveTo>
                <a:lnTo>
                  <a:pt x="84792" y="113070"/>
                </a:lnTo>
                <a:lnTo>
                  <a:pt x="78027" y="113070"/>
                </a:lnTo>
                <a:lnTo>
                  <a:pt x="78027" y="106291"/>
                </a:lnTo>
                <a:close/>
                <a:moveTo>
                  <a:pt x="91858" y="106291"/>
                </a:moveTo>
                <a:lnTo>
                  <a:pt x="91858" y="113070"/>
                </a:lnTo>
                <a:lnTo>
                  <a:pt x="85093" y="113070"/>
                </a:lnTo>
                <a:lnTo>
                  <a:pt x="85093" y="106291"/>
                </a:lnTo>
                <a:close/>
                <a:moveTo>
                  <a:pt x="98939" y="106291"/>
                </a:moveTo>
                <a:lnTo>
                  <a:pt x="98939" y="113070"/>
                </a:lnTo>
                <a:lnTo>
                  <a:pt x="92159" y="113070"/>
                </a:lnTo>
                <a:lnTo>
                  <a:pt x="92159" y="106291"/>
                </a:lnTo>
                <a:close/>
                <a:moveTo>
                  <a:pt x="105990" y="106291"/>
                </a:moveTo>
                <a:lnTo>
                  <a:pt x="105990" y="113070"/>
                </a:lnTo>
                <a:lnTo>
                  <a:pt x="99225" y="113070"/>
                </a:lnTo>
                <a:lnTo>
                  <a:pt x="99225" y="106291"/>
                </a:lnTo>
                <a:close/>
                <a:moveTo>
                  <a:pt x="113056" y="106291"/>
                </a:moveTo>
                <a:lnTo>
                  <a:pt x="113056" y="113070"/>
                </a:lnTo>
                <a:lnTo>
                  <a:pt x="106291" y="113056"/>
                </a:lnTo>
                <a:lnTo>
                  <a:pt x="106291" y="106291"/>
                </a:lnTo>
                <a:close/>
                <a:moveTo>
                  <a:pt x="0" y="0"/>
                </a:moveTo>
                <a:lnTo>
                  <a:pt x="0" y="113357"/>
                </a:lnTo>
                <a:lnTo>
                  <a:pt x="113357" y="113357"/>
                </a:lnTo>
                <a:lnTo>
                  <a:pt x="1133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7"/>
          <p:cNvGrpSpPr/>
          <p:nvPr/>
        </p:nvGrpSpPr>
        <p:grpSpPr>
          <a:xfrm>
            <a:off x="7729425" y="-2"/>
            <a:ext cx="2048406" cy="5599777"/>
            <a:chOff x="7729425" y="-2"/>
            <a:chExt cx="2048406" cy="5599777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8313850" y="-2"/>
              <a:ext cx="1463981" cy="5599777"/>
              <a:chOff x="8313850" y="-2"/>
              <a:chExt cx="1463981" cy="5599777"/>
            </a:xfrm>
          </p:grpSpPr>
          <p:pic>
            <p:nvPicPr>
              <p:cNvPr id="69" name="Google Shape;6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480452" y="2433205"/>
                <a:ext cx="1297379" cy="11502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378526" y="-2"/>
                <a:ext cx="680050" cy="680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13850" y="4346375"/>
                <a:ext cx="1224800" cy="125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2" name="Google Shape;72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069365" flipH="1">
              <a:off x="7812552" y="1302900"/>
              <a:ext cx="577537" cy="501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600022">
              <a:off x="7836030" y="3433475"/>
              <a:ext cx="928113" cy="782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ctrTitle"/>
          </p:nvPr>
        </p:nvSpPr>
        <p:spPr>
          <a:xfrm>
            <a:off x="1644100" y="1873300"/>
            <a:ext cx="2116800" cy="39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1644100" y="2291800"/>
            <a:ext cx="21168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52525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1644100" y="1362800"/>
            <a:ext cx="21168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ctrTitle" idx="3"/>
          </p:nvPr>
        </p:nvSpPr>
        <p:spPr>
          <a:xfrm>
            <a:off x="3978989" y="1873300"/>
            <a:ext cx="2116800" cy="39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4"/>
          </p:nvPr>
        </p:nvSpPr>
        <p:spPr>
          <a:xfrm>
            <a:off x="3979000" y="2291675"/>
            <a:ext cx="21168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5" hasCustomPrompt="1"/>
          </p:nvPr>
        </p:nvSpPr>
        <p:spPr>
          <a:xfrm>
            <a:off x="3979006" y="1364125"/>
            <a:ext cx="2116800" cy="53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ctrTitle" idx="6"/>
          </p:nvPr>
        </p:nvSpPr>
        <p:spPr>
          <a:xfrm>
            <a:off x="1644100" y="3496825"/>
            <a:ext cx="2116800" cy="39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1644100" y="3915375"/>
            <a:ext cx="21168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1644100" y="2980125"/>
            <a:ext cx="2116800" cy="53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ctrTitle" idx="9"/>
          </p:nvPr>
        </p:nvSpPr>
        <p:spPr>
          <a:xfrm>
            <a:off x="3978989" y="3496825"/>
            <a:ext cx="2116800" cy="39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3"/>
          </p:nvPr>
        </p:nvSpPr>
        <p:spPr>
          <a:xfrm>
            <a:off x="3979000" y="3915379"/>
            <a:ext cx="21168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4" hasCustomPrompt="1"/>
          </p:nvPr>
        </p:nvSpPr>
        <p:spPr>
          <a:xfrm>
            <a:off x="3979006" y="2980127"/>
            <a:ext cx="2116800" cy="53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ctrTitle" idx="15"/>
          </p:nvPr>
        </p:nvSpPr>
        <p:spPr>
          <a:xfrm>
            <a:off x="1689750" y="566924"/>
            <a:ext cx="67410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ctrTitle" idx="16"/>
          </p:nvPr>
        </p:nvSpPr>
        <p:spPr>
          <a:xfrm>
            <a:off x="6313876" y="1873300"/>
            <a:ext cx="2116800" cy="39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7"/>
          </p:nvPr>
        </p:nvSpPr>
        <p:spPr>
          <a:xfrm>
            <a:off x="6313875" y="2291800"/>
            <a:ext cx="21168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8" hasCustomPrompt="1"/>
          </p:nvPr>
        </p:nvSpPr>
        <p:spPr>
          <a:xfrm>
            <a:off x="6313875" y="1364125"/>
            <a:ext cx="2116800" cy="53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ctrTitle" idx="19"/>
          </p:nvPr>
        </p:nvSpPr>
        <p:spPr>
          <a:xfrm>
            <a:off x="6313876" y="3496825"/>
            <a:ext cx="2116800" cy="39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20"/>
          </p:nvPr>
        </p:nvSpPr>
        <p:spPr>
          <a:xfrm>
            <a:off x="6313875" y="3915375"/>
            <a:ext cx="21168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21" hasCustomPrompt="1"/>
          </p:nvPr>
        </p:nvSpPr>
        <p:spPr>
          <a:xfrm>
            <a:off x="6313875" y="2980125"/>
            <a:ext cx="2116800" cy="53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/>
          <p:nvPr/>
        </p:nvSpPr>
        <p:spPr>
          <a:xfrm>
            <a:off x="-4018870" y="-100358"/>
            <a:ext cx="5344263" cy="5344216"/>
          </a:xfrm>
          <a:custGeom>
            <a:avLst/>
            <a:gdLst/>
            <a:ahLst/>
            <a:cxnLst/>
            <a:rect l="l" t="t" r="r" b="b"/>
            <a:pathLst>
              <a:path w="113358" h="113357" extrusionOk="0">
                <a:moveTo>
                  <a:pt x="7066" y="287"/>
                </a:moveTo>
                <a:lnTo>
                  <a:pt x="7066" y="7066"/>
                </a:lnTo>
                <a:lnTo>
                  <a:pt x="287" y="7066"/>
                </a:lnTo>
                <a:lnTo>
                  <a:pt x="287" y="287"/>
                </a:lnTo>
                <a:close/>
                <a:moveTo>
                  <a:pt x="14132" y="287"/>
                </a:moveTo>
                <a:lnTo>
                  <a:pt x="14132" y="7066"/>
                </a:lnTo>
                <a:lnTo>
                  <a:pt x="7353" y="7066"/>
                </a:lnTo>
                <a:lnTo>
                  <a:pt x="7353" y="287"/>
                </a:lnTo>
                <a:close/>
                <a:moveTo>
                  <a:pt x="21198" y="287"/>
                </a:moveTo>
                <a:lnTo>
                  <a:pt x="21198" y="7066"/>
                </a:lnTo>
                <a:lnTo>
                  <a:pt x="14419" y="7066"/>
                </a:lnTo>
                <a:lnTo>
                  <a:pt x="14419" y="287"/>
                </a:lnTo>
                <a:close/>
                <a:moveTo>
                  <a:pt x="28264" y="287"/>
                </a:moveTo>
                <a:lnTo>
                  <a:pt x="28264" y="7066"/>
                </a:lnTo>
                <a:lnTo>
                  <a:pt x="21485" y="7066"/>
                </a:lnTo>
                <a:lnTo>
                  <a:pt x="21485" y="287"/>
                </a:lnTo>
                <a:close/>
                <a:moveTo>
                  <a:pt x="35330" y="287"/>
                </a:moveTo>
                <a:lnTo>
                  <a:pt x="35330" y="7066"/>
                </a:lnTo>
                <a:lnTo>
                  <a:pt x="28551" y="7066"/>
                </a:lnTo>
                <a:lnTo>
                  <a:pt x="28551" y="287"/>
                </a:lnTo>
                <a:close/>
                <a:moveTo>
                  <a:pt x="42396" y="287"/>
                </a:moveTo>
                <a:lnTo>
                  <a:pt x="42396" y="7066"/>
                </a:lnTo>
                <a:lnTo>
                  <a:pt x="35617" y="7066"/>
                </a:lnTo>
                <a:lnTo>
                  <a:pt x="35617" y="287"/>
                </a:lnTo>
                <a:close/>
                <a:moveTo>
                  <a:pt x="49462" y="287"/>
                </a:moveTo>
                <a:lnTo>
                  <a:pt x="49462" y="7066"/>
                </a:lnTo>
                <a:lnTo>
                  <a:pt x="42683" y="7066"/>
                </a:lnTo>
                <a:lnTo>
                  <a:pt x="42683" y="287"/>
                </a:lnTo>
                <a:close/>
                <a:moveTo>
                  <a:pt x="56528" y="287"/>
                </a:moveTo>
                <a:lnTo>
                  <a:pt x="56528" y="7066"/>
                </a:lnTo>
                <a:lnTo>
                  <a:pt x="49749" y="7066"/>
                </a:lnTo>
                <a:lnTo>
                  <a:pt x="49749" y="287"/>
                </a:lnTo>
                <a:close/>
                <a:moveTo>
                  <a:pt x="63609" y="287"/>
                </a:moveTo>
                <a:lnTo>
                  <a:pt x="63594" y="7066"/>
                </a:lnTo>
                <a:lnTo>
                  <a:pt x="56829" y="7066"/>
                </a:lnTo>
                <a:lnTo>
                  <a:pt x="56829" y="287"/>
                </a:lnTo>
                <a:close/>
                <a:moveTo>
                  <a:pt x="70660" y="287"/>
                </a:moveTo>
                <a:lnTo>
                  <a:pt x="70660" y="7066"/>
                </a:lnTo>
                <a:lnTo>
                  <a:pt x="63895" y="7066"/>
                </a:lnTo>
                <a:lnTo>
                  <a:pt x="63895" y="287"/>
                </a:lnTo>
                <a:close/>
                <a:moveTo>
                  <a:pt x="77726" y="287"/>
                </a:moveTo>
                <a:lnTo>
                  <a:pt x="77726" y="7066"/>
                </a:lnTo>
                <a:lnTo>
                  <a:pt x="70961" y="7066"/>
                </a:lnTo>
                <a:lnTo>
                  <a:pt x="70961" y="287"/>
                </a:lnTo>
                <a:close/>
                <a:moveTo>
                  <a:pt x="84792" y="287"/>
                </a:moveTo>
                <a:lnTo>
                  <a:pt x="84792" y="7066"/>
                </a:lnTo>
                <a:lnTo>
                  <a:pt x="78027" y="7066"/>
                </a:lnTo>
                <a:lnTo>
                  <a:pt x="78027" y="287"/>
                </a:lnTo>
                <a:close/>
                <a:moveTo>
                  <a:pt x="91858" y="287"/>
                </a:moveTo>
                <a:lnTo>
                  <a:pt x="91858" y="7066"/>
                </a:lnTo>
                <a:lnTo>
                  <a:pt x="85093" y="7066"/>
                </a:lnTo>
                <a:lnTo>
                  <a:pt x="85093" y="287"/>
                </a:lnTo>
                <a:close/>
                <a:moveTo>
                  <a:pt x="98939" y="287"/>
                </a:moveTo>
                <a:lnTo>
                  <a:pt x="98924" y="7066"/>
                </a:lnTo>
                <a:lnTo>
                  <a:pt x="92159" y="7066"/>
                </a:lnTo>
                <a:lnTo>
                  <a:pt x="92159" y="287"/>
                </a:lnTo>
                <a:close/>
                <a:moveTo>
                  <a:pt x="105990" y="287"/>
                </a:moveTo>
                <a:lnTo>
                  <a:pt x="105990" y="7066"/>
                </a:lnTo>
                <a:lnTo>
                  <a:pt x="99225" y="7066"/>
                </a:lnTo>
                <a:lnTo>
                  <a:pt x="99225" y="287"/>
                </a:lnTo>
                <a:close/>
                <a:moveTo>
                  <a:pt x="113056" y="287"/>
                </a:moveTo>
                <a:lnTo>
                  <a:pt x="113056" y="7066"/>
                </a:lnTo>
                <a:lnTo>
                  <a:pt x="106291" y="7066"/>
                </a:lnTo>
                <a:lnTo>
                  <a:pt x="106291" y="287"/>
                </a:lnTo>
                <a:close/>
                <a:moveTo>
                  <a:pt x="7066" y="7353"/>
                </a:moveTo>
                <a:lnTo>
                  <a:pt x="7066" y="14132"/>
                </a:lnTo>
                <a:lnTo>
                  <a:pt x="287" y="14132"/>
                </a:lnTo>
                <a:lnTo>
                  <a:pt x="287" y="7353"/>
                </a:lnTo>
                <a:close/>
                <a:moveTo>
                  <a:pt x="14132" y="7353"/>
                </a:moveTo>
                <a:lnTo>
                  <a:pt x="14132" y="14132"/>
                </a:lnTo>
                <a:lnTo>
                  <a:pt x="7353" y="14132"/>
                </a:lnTo>
                <a:lnTo>
                  <a:pt x="7353" y="7353"/>
                </a:lnTo>
                <a:close/>
                <a:moveTo>
                  <a:pt x="21198" y="7353"/>
                </a:moveTo>
                <a:lnTo>
                  <a:pt x="21198" y="14132"/>
                </a:lnTo>
                <a:lnTo>
                  <a:pt x="14419" y="14132"/>
                </a:lnTo>
                <a:lnTo>
                  <a:pt x="14419" y="7353"/>
                </a:lnTo>
                <a:close/>
                <a:moveTo>
                  <a:pt x="28264" y="7353"/>
                </a:moveTo>
                <a:lnTo>
                  <a:pt x="28264" y="14132"/>
                </a:lnTo>
                <a:lnTo>
                  <a:pt x="21485" y="14132"/>
                </a:lnTo>
                <a:lnTo>
                  <a:pt x="21485" y="7353"/>
                </a:lnTo>
                <a:close/>
                <a:moveTo>
                  <a:pt x="35330" y="7353"/>
                </a:moveTo>
                <a:lnTo>
                  <a:pt x="35330" y="14132"/>
                </a:lnTo>
                <a:lnTo>
                  <a:pt x="28551" y="14132"/>
                </a:lnTo>
                <a:lnTo>
                  <a:pt x="28551" y="7353"/>
                </a:lnTo>
                <a:close/>
                <a:moveTo>
                  <a:pt x="42396" y="7353"/>
                </a:moveTo>
                <a:lnTo>
                  <a:pt x="42396" y="14132"/>
                </a:lnTo>
                <a:lnTo>
                  <a:pt x="35617" y="14132"/>
                </a:lnTo>
                <a:lnTo>
                  <a:pt x="35617" y="7353"/>
                </a:lnTo>
                <a:close/>
                <a:moveTo>
                  <a:pt x="49462" y="7353"/>
                </a:moveTo>
                <a:lnTo>
                  <a:pt x="49462" y="14132"/>
                </a:lnTo>
                <a:lnTo>
                  <a:pt x="42683" y="14132"/>
                </a:lnTo>
                <a:lnTo>
                  <a:pt x="42683" y="7353"/>
                </a:lnTo>
                <a:close/>
                <a:moveTo>
                  <a:pt x="56528" y="7353"/>
                </a:moveTo>
                <a:lnTo>
                  <a:pt x="56528" y="14132"/>
                </a:lnTo>
                <a:lnTo>
                  <a:pt x="49749" y="14132"/>
                </a:lnTo>
                <a:lnTo>
                  <a:pt x="49749" y="7353"/>
                </a:lnTo>
                <a:close/>
                <a:moveTo>
                  <a:pt x="63609" y="7353"/>
                </a:moveTo>
                <a:lnTo>
                  <a:pt x="63594" y="14132"/>
                </a:lnTo>
                <a:lnTo>
                  <a:pt x="56829" y="14132"/>
                </a:lnTo>
                <a:lnTo>
                  <a:pt x="56829" y="7353"/>
                </a:lnTo>
                <a:close/>
                <a:moveTo>
                  <a:pt x="70660" y="7353"/>
                </a:moveTo>
                <a:lnTo>
                  <a:pt x="70660" y="14132"/>
                </a:lnTo>
                <a:lnTo>
                  <a:pt x="63895" y="14132"/>
                </a:lnTo>
                <a:lnTo>
                  <a:pt x="63895" y="7353"/>
                </a:lnTo>
                <a:close/>
                <a:moveTo>
                  <a:pt x="77726" y="7353"/>
                </a:moveTo>
                <a:lnTo>
                  <a:pt x="77726" y="14132"/>
                </a:lnTo>
                <a:lnTo>
                  <a:pt x="70961" y="14132"/>
                </a:lnTo>
                <a:lnTo>
                  <a:pt x="70961" y="7353"/>
                </a:lnTo>
                <a:close/>
                <a:moveTo>
                  <a:pt x="84792" y="7353"/>
                </a:moveTo>
                <a:lnTo>
                  <a:pt x="84792" y="14132"/>
                </a:lnTo>
                <a:lnTo>
                  <a:pt x="78027" y="14132"/>
                </a:lnTo>
                <a:lnTo>
                  <a:pt x="78027" y="7353"/>
                </a:lnTo>
                <a:close/>
                <a:moveTo>
                  <a:pt x="91858" y="7353"/>
                </a:moveTo>
                <a:lnTo>
                  <a:pt x="91858" y="14132"/>
                </a:lnTo>
                <a:lnTo>
                  <a:pt x="85093" y="14132"/>
                </a:lnTo>
                <a:lnTo>
                  <a:pt x="85093" y="7353"/>
                </a:lnTo>
                <a:close/>
                <a:moveTo>
                  <a:pt x="98939" y="7353"/>
                </a:moveTo>
                <a:lnTo>
                  <a:pt x="98939" y="14132"/>
                </a:lnTo>
                <a:lnTo>
                  <a:pt x="92159" y="14132"/>
                </a:lnTo>
                <a:lnTo>
                  <a:pt x="92159" y="7353"/>
                </a:lnTo>
                <a:close/>
                <a:moveTo>
                  <a:pt x="105990" y="7353"/>
                </a:moveTo>
                <a:lnTo>
                  <a:pt x="105990" y="14132"/>
                </a:lnTo>
                <a:lnTo>
                  <a:pt x="99225" y="14132"/>
                </a:lnTo>
                <a:lnTo>
                  <a:pt x="99225" y="7353"/>
                </a:lnTo>
                <a:close/>
                <a:moveTo>
                  <a:pt x="113056" y="7353"/>
                </a:moveTo>
                <a:lnTo>
                  <a:pt x="113056" y="14132"/>
                </a:lnTo>
                <a:lnTo>
                  <a:pt x="106291" y="14132"/>
                </a:lnTo>
                <a:lnTo>
                  <a:pt x="106291" y="7353"/>
                </a:lnTo>
                <a:close/>
                <a:moveTo>
                  <a:pt x="7066" y="14419"/>
                </a:moveTo>
                <a:lnTo>
                  <a:pt x="7066" y="21198"/>
                </a:lnTo>
                <a:lnTo>
                  <a:pt x="287" y="21198"/>
                </a:lnTo>
                <a:lnTo>
                  <a:pt x="287" y="14419"/>
                </a:lnTo>
                <a:close/>
                <a:moveTo>
                  <a:pt x="14132" y="14419"/>
                </a:moveTo>
                <a:lnTo>
                  <a:pt x="14132" y="21198"/>
                </a:lnTo>
                <a:lnTo>
                  <a:pt x="7353" y="21198"/>
                </a:lnTo>
                <a:lnTo>
                  <a:pt x="7353" y="14419"/>
                </a:lnTo>
                <a:close/>
                <a:moveTo>
                  <a:pt x="21198" y="14419"/>
                </a:moveTo>
                <a:lnTo>
                  <a:pt x="21198" y="21198"/>
                </a:lnTo>
                <a:lnTo>
                  <a:pt x="14419" y="21198"/>
                </a:lnTo>
                <a:lnTo>
                  <a:pt x="14419" y="14419"/>
                </a:lnTo>
                <a:close/>
                <a:moveTo>
                  <a:pt x="28264" y="14419"/>
                </a:moveTo>
                <a:lnTo>
                  <a:pt x="28264" y="21198"/>
                </a:lnTo>
                <a:lnTo>
                  <a:pt x="21485" y="21198"/>
                </a:lnTo>
                <a:lnTo>
                  <a:pt x="21485" y="14419"/>
                </a:lnTo>
                <a:close/>
                <a:moveTo>
                  <a:pt x="35330" y="14419"/>
                </a:moveTo>
                <a:lnTo>
                  <a:pt x="35330" y="21198"/>
                </a:lnTo>
                <a:lnTo>
                  <a:pt x="28551" y="21198"/>
                </a:lnTo>
                <a:lnTo>
                  <a:pt x="28551" y="14419"/>
                </a:lnTo>
                <a:close/>
                <a:moveTo>
                  <a:pt x="42396" y="14419"/>
                </a:moveTo>
                <a:lnTo>
                  <a:pt x="42396" y="21198"/>
                </a:lnTo>
                <a:lnTo>
                  <a:pt x="35617" y="21198"/>
                </a:lnTo>
                <a:lnTo>
                  <a:pt x="35617" y="14419"/>
                </a:lnTo>
                <a:close/>
                <a:moveTo>
                  <a:pt x="49462" y="14419"/>
                </a:moveTo>
                <a:lnTo>
                  <a:pt x="49462" y="21198"/>
                </a:lnTo>
                <a:lnTo>
                  <a:pt x="42683" y="21198"/>
                </a:lnTo>
                <a:lnTo>
                  <a:pt x="42683" y="14419"/>
                </a:lnTo>
                <a:close/>
                <a:moveTo>
                  <a:pt x="56528" y="14419"/>
                </a:moveTo>
                <a:lnTo>
                  <a:pt x="56528" y="21198"/>
                </a:lnTo>
                <a:lnTo>
                  <a:pt x="49749" y="21198"/>
                </a:lnTo>
                <a:lnTo>
                  <a:pt x="49749" y="14419"/>
                </a:lnTo>
                <a:close/>
                <a:moveTo>
                  <a:pt x="63609" y="14419"/>
                </a:moveTo>
                <a:lnTo>
                  <a:pt x="63594" y="21198"/>
                </a:lnTo>
                <a:lnTo>
                  <a:pt x="56829" y="21198"/>
                </a:lnTo>
                <a:lnTo>
                  <a:pt x="56829" y="14419"/>
                </a:lnTo>
                <a:close/>
                <a:moveTo>
                  <a:pt x="70660" y="14419"/>
                </a:moveTo>
                <a:lnTo>
                  <a:pt x="70660" y="21198"/>
                </a:lnTo>
                <a:lnTo>
                  <a:pt x="63895" y="21198"/>
                </a:lnTo>
                <a:lnTo>
                  <a:pt x="63895" y="14419"/>
                </a:lnTo>
                <a:close/>
                <a:moveTo>
                  <a:pt x="77726" y="14419"/>
                </a:moveTo>
                <a:lnTo>
                  <a:pt x="77726" y="21198"/>
                </a:lnTo>
                <a:lnTo>
                  <a:pt x="70961" y="21198"/>
                </a:lnTo>
                <a:lnTo>
                  <a:pt x="70961" y="14419"/>
                </a:lnTo>
                <a:close/>
                <a:moveTo>
                  <a:pt x="84792" y="14419"/>
                </a:moveTo>
                <a:lnTo>
                  <a:pt x="84792" y="21198"/>
                </a:lnTo>
                <a:lnTo>
                  <a:pt x="78027" y="21198"/>
                </a:lnTo>
                <a:lnTo>
                  <a:pt x="78027" y="14419"/>
                </a:lnTo>
                <a:close/>
                <a:moveTo>
                  <a:pt x="91858" y="14419"/>
                </a:moveTo>
                <a:lnTo>
                  <a:pt x="91858" y="21198"/>
                </a:lnTo>
                <a:lnTo>
                  <a:pt x="85093" y="21198"/>
                </a:lnTo>
                <a:lnTo>
                  <a:pt x="85093" y="14419"/>
                </a:lnTo>
                <a:close/>
                <a:moveTo>
                  <a:pt x="98939" y="14419"/>
                </a:moveTo>
                <a:lnTo>
                  <a:pt x="98939" y="21198"/>
                </a:lnTo>
                <a:lnTo>
                  <a:pt x="92159" y="21198"/>
                </a:lnTo>
                <a:lnTo>
                  <a:pt x="92159" y="14419"/>
                </a:lnTo>
                <a:close/>
                <a:moveTo>
                  <a:pt x="105990" y="14419"/>
                </a:moveTo>
                <a:lnTo>
                  <a:pt x="105990" y="21198"/>
                </a:lnTo>
                <a:lnTo>
                  <a:pt x="99225" y="21198"/>
                </a:lnTo>
                <a:lnTo>
                  <a:pt x="99225" y="14419"/>
                </a:lnTo>
                <a:close/>
                <a:moveTo>
                  <a:pt x="113056" y="14419"/>
                </a:moveTo>
                <a:lnTo>
                  <a:pt x="113056" y="21198"/>
                </a:lnTo>
                <a:lnTo>
                  <a:pt x="106291" y="21198"/>
                </a:lnTo>
                <a:lnTo>
                  <a:pt x="106291" y="14419"/>
                </a:lnTo>
                <a:close/>
                <a:moveTo>
                  <a:pt x="7066" y="21485"/>
                </a:moveTo>
                <a:lnTo>
                  <a:pt x="7066" y="28264"/>
                </a:lnTo>
                <a:lnTo>
                  <a:pt x="287" y="28264"/>
                </a:lnTo>
                <a:lnTo>
                  <a:pt x="287" y="21485"/>
                </a:lnTo>
                <a:close/>
                <a:moveTo>
                  <a:pt x="14132" y="21485"/>
                </a:moveTo>
                <a:lnTo>
                  <a:pt x="14132" y="28264"/>
                </a:lnTo>
                <a:lnTo>
                  <a:pt x="7353" y="28264"/>
                </a:lnTo>
                <a:lnTo>
                  <a:pt x="7353" y="21485"/>
                </a:lnTo>
                <a:close/>
                <a:moveTo>
                  <a:pt x="21198" y="21485"/>
                </a:moveTo>
                <a:lnTo>
                  <a:pt x="21198" y="28264"/>
                </a:lnTo>
                <a:lnTo>
                  <a:pt x="14419" y="28264"/>
                </a:lnTo>
                <a:lnTo>
                  <a:pt x="14419" y="21485"/>
                </a:lnTo>
                <a:close/>
                <a:moveTo>
                  <a:pt x="28264" y="21485"/>
                </a:moveTo>
                <a:lnTo>
                  <a:pt x="28264" y="28264"/>
                </a:lnTo>
                <a:lnTo>
                  <a:pt x="21485" y="28264"/>
                </a:lnTo>
                <a:lnTo>
                  <a:pt x="21485" y="21485"/>
                </a:lnTo>
                <a:close/>
                <a:moveTo>
                  <a:pt x="35330" y="21485"/>
                </a:moveTo>
                <a:lnTo>
                  <a:pt x="35330" y="28264"/>
                </a:lnTo>
                <a:lnTo>
                  <a:pt x="28565" y="28264"/>
                </a:lnTo>
                <a:lnTo>
                  <a:pt x="28565" y="21485"/>
                </a:lnTo>
                <a:close/>
                <a:moveTo>
                  <a:pt x="42396" y="21485"/>
                </a:moveTo>
                <a:lnTo>
                  <a:pt x="42396" y="28264"/>
                </a:lnTo>
                <a:lnTo>
                  <a:pt x="35631" y="28264"/>
                </a:lnTo>
                <a:lnTo>
                  <a:pt x="35631" y="21485"/>
                </a:lnTo>
                <a:close/>
                <a:moveTo>
                  <a:pt x="49462" y="21485"/>
                </a:moveTo>
                <a:lnTo>
                  <a:pt x="49462" y="28264"/>
                </a:lnTo>
                <a:lnTo>
                  <a:pt x="42683" y="28264"/>
                </a:lnTo>
                <a:lnTo>
                  <a:pt x="42683" y="21485"/>
                </a:lnTo>
                <a:close/>
                <a:moveTo>
                  <a:pt x="56528" y="21485"/>
                </a:moveTo>
                <a:lnTo>
                  <a:pt x="56528" y="28264"/>
                </a:lnTo>
                <a:lnTo>
                  <a:pt x="49749" y="28264"/>
                </a:lnTo>
                <a:lnTo>
                  <a:pt x="49749" y="21485"/>
                </a:lnTo>
                <a:close/>
                <a:moveTo>
                  <a:pt x="63609" y="21485"/>
                </a:moveTo>
                <a:lnTo>
                  <a:pt x="63609" y="28264"/>
                </a:lnTo>
                <a:lnTo>
                  <a:pt x="56829" y="28264"/>
                </a:lnTo>
                <a:lnTo>
                  <a:pt x="56829" y="21485"/>
                </a:lnTo>
                <a:close/>
                <a:moveTo>
                  <a:pt x="70675" y="21485"/>
                </a:moveTo>
                <a:lnTo>
                  <a:pt x="70675" y="28264"/>
                </a:lnTo>
                <a:lnTo>
                  <a:pt x="63895" y="28264"/>
                </a:lnTo>
                <a:lnTo>
                  <a:pt x="63895" y="21485"/>
                </a:lnTo>
                <a:close/>
                <a:moveTo>
                  <a:pt x="77741" y="21485"/>
                </a:moveTo>
                <a:lnTo>
                  <a:pt x="77741" y="28264"/>
                </a:lnTo>
                <a:lnTo>
                  <a:pt x="70961" y="28264"/>
                </a:lnTo>
                <a:lnTo>
                  <a:pt x="70961" y="21485"/>
                </a:lnTo>
                <a:close/>
                <a:moveTo>
                  <a:pt x="84807" y="21485"/>
                </a:moveTo>
                <a:lnTo>
                  <a:pt x="84807" y="28264"/>
                </a:lnTo>
                <a:lnTo>
                  <a:pt x="78027" y="28264"/>
                </a:lnTo>
                <a:lnTo>
                  <a:pt x="78027" y="21485"/>
                </a:lnTo>
                <a:close/>
                <a:moveTo>
                  <a:pt x="91858" y="21485"/>
                </a:moveTo>
                <a:lnTo>
                  <a:pt x="91858" y="28264"/>
                </a:lnTo>
                <a:lnTo>
                  <a:pt x="85093" y="28264"/>
                </a:lnTo>
                <a:lnTo>
                  <a:pt x="85093" y="21485"/>
                </a:lnTo>
                <a:close/>
                <a:moveTo>
                  <a:pt x="98939" y="21485"/>
                </a:moveTo>
                <a:lnTo>
                  <a:pt x="98939" y="28264"/>
                </a:lnTo>
                <a:lnTo>
                  <a:pt x="92159" y="28264"/>
                </a:lnTo>
                <a:lnTo>
                  <a:pt x="92159" y="21485"/>
                </a:lnTo>
                <a:close/>
                <a:moveTo>
                  <a:pt x="105990" y="21485"/>
                </a:moveTo>
                <a:lnTo>
                  <a:pt x="105990" y="28264"/>
                </a:lnTo>
                <a:lnTo>
                  <a:pt x="99225" y="28264"/>
                </a:lnTo>
                <a:lnTo>
                  <a:pt x="99225" y="21485"/>
                </a:lnTo>
                <a:close/>
                <a:moveTo>
                  <a:pt x="113056" y="21485"/>
                </a:moveTo>
                <a:lnTo>
                  <a:pt x="113056" y="28264"/>
                </a:lnTo>
                <a:lnTo>
                  <a:pt x="106291" y="28264"/>
                </a:lnTo>
                <a:lnTo>
                  <a:pt x="106291" y="21485"/>
                </a:lnTo>
                <a:close/>
                <a:moveTo>
                  <a:pt x="7066" y="28551"/>
                </a:moveTo>
                <a:lnTo>
                  <a:pt x="7066" y="35330"/>
                </a:lnTo>
                <a:lnTo>
                  <a:pt x="287" y="35330"/>
                </a:lnTo>
                <a:lnTo>
                  <a:pt x="287" y="28551"/>
                </a:lnTo>
                <a:close/>
                <a:moveTo>
                  <a:pt x="14132" y="28551"/>
                </a:moveTo>
                <a:lnTo>
                  <a:pt x="14132" y="35330"/>
                </a:lnTo>
                <a:lnTo>
                  <a:pt x="7353" y="35330"/>
                </a:lnTo>
                <a:lnTo>
                  <a:pt x="7353" y="28551"/>
                </a:lnTo>
                <a:close/>
                <a:moveTo>
                  <a:pt x="21198" y="28551"/>
                </a:moveTo>
                <a:lnTo>
                  <a:pt x="21198" y="35330"/>
                </a:lnTo>
                <a:lnTo>
                  <a:pt x="14419" y="35330"/>
                </a:lnTo>
                <a:lnTo>
                  <a:pt x="14419" y="28551"/>
                </a:lnTo>
                <a:close/>
                <a:moveTo>
                  <a:pt x="28264" y="28551"/>
                </a:moveTo>
                <a:lnTo>
                  <a:pt x="28264" y="35330"/>
                </a:lnTo>
                <a:lnTo>
                  <a:pt x="21485" y="35330"/>
                </a:lnTo>
                <a:lnTo>
                  <a:pt x="21485" y="28551"/>
                </a:lnTo>
                <a:close/>
                <a:moveTo>
                  <a:pt x="35330" y="28551"/>
                </a:moveTo>
                <a:lnTo>
                  <a:pt x="35330" y="35330"/>
                </a:lnTo>
                <a:lnTo>
                  <a:pt x="28565" y="35330"/>
                </a:lnTo>
                <a:lnTo>
                  <a:pt x="28565" y="28551"/>
                </a:lnTo>
                <a:close/>
                <a:moveTo>
                  <a:pt x="42396" y="28551"/>
                </a:moveTo>
                <a:lnTo>
                  <a:pt x="42396" y="35330"/>
                </a:lnTo>
                <a:lnTo>
                  <a:pt x="35631" y="35330"/>
                </a:lnTo>
                <a:lnTo>
                  <a:pt x="35631" y="28551"/>
                </a:lnTo>
                <a:close/>
                <a:moveTo>
                  <a:pt x="49462" y="28551"/>
                </a:moveTo>
                <a:lnTo>
                  <a:pt x="49462" y="35330"/>
                </a:lnTo>
                <a:lnTo>
                  <a:pt x="42683" y="35330"/>
                </a:lnTo>
                <a:lnTo>
                  <a:pt x="42683" y="28551"/>
                </a:lnTo>
                <a:close/>
                <a:moveTo>
                  <a:pt x="56528" y="28551"/>
                </a:moveTo>
                <a:lnTo>
                  <a:pt x="56528" y="35330"/>
                </a:lnTo>
                <a:lnTo>
                  <a:pt x="49749" y="35330"/>
                </a:lnTo>
                <a:lnTo>
                  <a:pt x="49749" y="28551"/>
                </a:lnTo>
                <a:close/>
                <a:moveTo>
                  <a:pt x="63609" y="28551"/>
                </a:moveTo>
                <a:lnTo>
                  <a:pt x="63609" y="35330"/>
                </a:lnTo>
                <a:lnTo>
                  <a:pt x="56829" y="35330"/>
                </a:lnTo>
                <a:lnTo>
                  <a:pt x="56829" y="28551"/>
                </a:lnTo>
                <a:close/>
                <a:moveTo>
                  <a:pt x="70675" y="28551"/>
                </a:moveTo>
                <a:lnTo>
                  <a:pt x="70675" y="35330"/>
                </a:lnTo>
                <a:lnTo>
                  <a:pt x="63895" y="35330"/>
                </a:lnTo>
                <a:lnTo>
                  <a:pt x="63895" y="28551"/>
                </a:lnTo>
                <a:close/>
                <a:moveTo>
                  <a:pt x="77741" y="28551"/>
                </a:moveTo>
                <a:lnTo>
                  <a:pt x="77741" y="35330"/>
                </a:lnTo>
                <a:lnTo>
                  <a:pt x="70961" y="35330"/>
                </a:lnTo>
                <a:lnTo>
                  <a:pt x="70961" y="28551"/>
                </a:lnTo>
                <a:close/>
                <a:moveTo>
                  <a:pt x="84807" y="28551"/>
                </a:moveTo>
                <a:lnTo>
                  <a:pt x="84807" y="35330"/>
                </a:lnTo>
                <a:lnTo>
                  <a:pt x="78027" y="35330"/>
                </a:lnTo>
                <a:lnTo>
                  <a:pt x="78027" y="28551"/>
                </a:lnTo>
                <a:close/>
                <a:moveTo>
                  <a:pt x="91858" y="28551"/>
                </a:moveTo>
                <a:lnTo>
                  <a:pt x="91858" y="35330"/>
                </a:lnTo>
                <a:lnTo>
                  <a:pt x="85093" y="35330"/>
                </a:lnTo>
                <a:lnTo>
                  <a:pt x="85093" y="28551"/>
                </a:lnTo>
                <a:close/>
                <a:moveTo>
                  <a:pt x="98939" y="28551"/>
                </a:moveTo>
                <a:lnTo>
                  <a:pt x="98939" y="35330"/>
                </a:lnTo>
                <a:lnTo>
                  <a:pt x="92159" y="35330"/>
                </a:lnTo>
                <a:lnTo>
                  <a:pt x="92159" y="28551"/>
                </a:lnTo>
                <a:close/>
                <a:moveTo>
                  <a:pt x="105990" y="28551"/>
                </a:moveTo>
                <a:lnTo>
                  <a:pt x="105990" y="35330"/>
                </a:lnTo>
                <a:lnTo>
                  <a:pt x="99225" y="35330"/>
                </a:lnTo>
                <a:lnTo>
                  <a:pt x="99225" y="28551"/>
                </a:lnTo>
                <a:close/>
                <a:moveTo>
                  <a:pt x="113056" y="28551"/>
                </a:moveTo>
                <a:lnTo>
                  <a:pt x="113056" y="35330"/>
                </a:lnTo>
                <a:lnTo>
                  <a:pt x="106291" y="35330"/>
                </a:lnTo>
                <a:lnTo>
                  <a:pt x="106291" y="28551"/>
                </a:lnTo>
                <a:close/>
                <a:moveTo>
                  <a:pt x="7066" y="35617"/>
                </a:moveTo>
                <a:lnTo>
                  <a:pt x="7066" y="42396"/>
                </a:lnTo>
                <a:lnTo>
                  <a:pt x="287" y="42396"/>
                </a:lnTo>
                <a:lnTo>
                  <a:pt x="287" y="35617"/>
                </a:lnTo>
                <a:close/>
                <a:moveTo>
                  <a:pt x="14132" y="35631"/>
                </a:moveTo>
                <a:lnTo>
                  <a:pt x="14132" y="42396"/>
                </a:lnTo>
                <a:lnTo>
                  <a:pt x="7353" y="42396"/>
                </a:lnTo>
                <a:lnTo>
                  <a:pt x="7353" y="35631"/>
                </a:lnTo>
                <a:close/>
                <a:moveTo>
                  <a:pt x="21198" y="35631"/>
                </a:moveTo>
                <a:lnTo>
                  <a:pt x="21198" y="42396"/>
                </a:lnTo>
                <a:lnTo>
                  <a:pt x="14419" y="42396"/>
                </a:lnTo>
                <a:lnTo>
                  <a:pt x="14419" y="35631"/>
                </a:lnTo>
                <a:close/>
                <a:moveTo>
                  <a:pt x="28264" y="35617"/>
                </a:moveTo>
                <a:lnTo>
                  <a:pt x="28264" y="42396"/>
                </a:lnTo>
                <a:lnTo>
                  <a:pt x="21485" y="42396"/>
                </a:lnTo>
                <a:lnTo>
                  <a:pt x="21485" y="35617"/>
                </a:lnTo>
                <a:close/>
                <a:moveTo>
                  <a:pt x="35330" y="35631"/>
                </a:moveTo>
                <a:lnTo>
                  <a:pt x="35330" y="42396"/>
                </a:lnTo>
                <a:lnTo>
                  <a:pt x="28565" y="42396"/>
                </a:lnTo>
                <a:lnTo>
                  <a:pt x="28565" y="35631"/>
                </a:lnTo>
                <a:close/>
                <a:moveTo>
                  <a:pt x="42396" y="35631"/>
                </a:moveTo>
                <a:lnTo>
                  <a:pt x="42396" y="42396"/>
                </a:lnTo>
                <a:lnTo>
                  <a:pt x="35631" y="42396"/>
                </a:lnTo>
                <a:lnTo>
                  <a:pt x="35631" y="35631"/>
                </a:lnTo>
                <a:close/>
                <a:moveTo>
                  <a:pt x="49462" y="35631"/>
                </a:moveTo>
                <a:lnTo>
                  <a:pt x="49462" y="42396"/>
                </a:lnTo>
                <a:lnTo>
                  <a:pt x="42683" y="42396"/>
                </a:lnTo>
                <a:lnTo>
                  <a:pt x="42683" y="35631"/>
                </a:lnTo>
                <a:close/>
                <a:moveTo>
                  <a:pt x="56528" y="35631"/>
                </a:moveTo>
                <a:lnTo>
                  <a:pt x="56528" y="42396"/>
                </a:lnTo>
                <a:lnTo>
                  <a:pt x="49749" y="42396"/>
                </a:lnTo>
                <a:lnTo>
                  <a:pt x="49749" y="35631"/>
                </a:lnTo>
                <a:close/>
                <a:moveTo>
                  <a:pt x="63609" y="35631"/>
                </a:moveTo>
                <a:lnTo>
                  <a:pt x="63609" y="42396"/>
                </a:lnTo>
                <a:lnTo>
                  <a:pt x="56829" y="42396"/>
                </a:lnTo>
                <a:lnTo>
                  <a:pt x="56829" y="35631"/>
                </a:lnTo>
                <a:close/>
                <a:moveTo>
                  <a:pt x="70675" y="35631"/>
                </a:moveTo>
                <a:lnTo>
                  <a:pt x="70675" y="42396"/>
                </a:lnTo>
                <a:lnTo>
                  <a:pt x="63895" y="42396"/>
                </a:lnTo>
                <a:lnTo>
                  <a:pt x="63895" y="35631"/>
                </a:lnTo>
                <a:close/>
                <a:moveTo>
                  <a:pt x="77741" y="35631"/>
                </a:moveTo>
                <a:lnTo>
                  <a:pt x="77741" y="42396"/>
                </a:lnTo>
                <a:lnTo>
                  <a:pt x="70961" y="42396"/>
                </a:lnTo>
                <a:lnTo>
                  <a:pt x="70961" y="35631"/>
                </a:lnTo>
                <a:close/>
                <a:moveTo>
                  <a:pt x="84807" y="35617"/>
                </a:moveTo>
                <a:lnTo>
                  <a:pt x="84807" y="42396"/>
                </a:lnTo>
                <a:lnTo>
                  <a:pt x="78027" y="42396"/>
                </a:lnTo>
                <a:lnTo>
                  <a:pt x="78027" y="35617"/>
                </a:lnTo>
                <a:close/>
                <a:moveTo>
                  <a:pt x="91858" y="35631"/>
                </a:moveTo>
                <a:lnTo>
                  <a:pt x="91858" y="42396"/>
                </a:lnTo>
                <a:lnTo>
                  <a:pt x="85093" y="42396"/>
                </a:lnTo>
                <a:lnTo>
                  <a:pt x="85093" y="35631"/>
                </a:lnTo>
                <a:close/>
                <a:moveTo>
                  <a:pt x="98939" y="35631"/>
                </a:moveTo>
                <a:lnTo>
                  <a:pt x="98939" y="42396"/>
                </a:lnTo>
                <a:lnTo>
                  <a:pt x="92159" y="42396"/>
                </a:lnTo>
                <a:lnTo>
                  <a:pt x="92159" y="35631"/>
                </a:lnTo>
                <a:close/>
                <a:moveTo>
                  <a:pt x="105990" y="35631"/>
                </a:moveTo>
                <a:lnTo>
                  <a:pt x="105990" y="42396"/>
                </a:lnTo>
                <a:lnTo>
                  <a:pt x="99225" y="42396"/>
                </a:lnTo>
                <a:lnTo>
                  <a:pt x="99225" y="35631"/>
                </a:lnTo>
                <a:close/>
                <a:moveTo>
                  <a:pt x="113056" y="35617"/>
                </a:moveTo>
                <a:lnTo>
                  <a:pt x="113056" y="42396"/>
                </a:lnTo>
                <a:lnTo>
                  <a:pt x="106291" y="42396"/>
                </a:lnTo>
                <a:lnTo>
                  <a:pt x="106291" y="35617"/>
                </a:lnTo>
                <a:close/>
                <a:moveTo>
                  <a:pt x="7066" y="42683"/>
                </a:moveTo>
                <a:lnTo>
                  <a:pt x="7066" y="49462"/>
                </a:lnTo>
                <a:lnTo>
                  <a:pt x="287" y="49462"/>
                </a:lnTo>
                <a:lnTo>
                  <a:pt x="287" y="42697"/>
                </a:lnTo>
                <a:lnTo>
                  <a:pt x="7066" y="42683"/>
                </a:lnTo>
                <a:close/>
                <a:moveTo>
                  <a:pt x="14132" y="42697"/>
                </a:moveTo>
                <a:lnTo>
                  <a:pt x="14132" y="49462"/>
                </a:lnTo>
                <a:lnTo>
                  <a:pt x="7353" y="49462"/>
                </a:lnTo>
                <a:lnTo>
                  <a:pt x="7353" y="42697"/>
                </a:lnTo>
                <a:close/>
                <a:moveTo>
                  <a:pt x="21198" y="42697"/>
                </a:moveTo>
                <a:lnTo>
                  <a:pt x="21198" y="49462"/>
                </a:lnTo>
                <a:lnTo>
                  <a:pt x="14419" y="49462"/>
                </a:lnTo>
                <a:lnTo>
                  <a:pt x="14419" y="42697"/>
                </a:lnTo>
                <a:close/>
                <a:moveTo>
                  <a:pt x="28264" y="42683"/>
                </a:moveTo>
                <a:lnTo>
                  <a:pt x="28264" y="49462"/>
                </a:lnTo>
                <a:lnTo>
                  <a:pt x="21485" y="49462"/>
                </a:lnTo>
                <a:lnTo>
                  <a:pt x="21485" y="42697"/>
                </a:lnTo>
                <a:lnTo>
                  <a:pt x="28264" y="42683"/>
                </a:lnTo>
                <a:close/>
                <a:moveTo>
                  <a:pt x="35330" y="42697"/>
                </a:moveTo>
                <a:lnTo>
                  <a:pt x="35330" y="49462"/>
                </a:lnTo>
                <a:lnTo>
                  <a:pt x="28565" y="49462"/>
                </a:lnTo>
                <a:lnTo>
                  <a:pt x="28565" y="42697"/>
                </a:lnTo>
                <a:close/>
                <a:moveTo>
                  <a:pt x="42396" y="42697"/>
                </a:moveTo>
                <a:lnTo>
                  <a:pt x="42396" y="49462"/>
                </a:lnTo>
                <a:lnTo>
                  <a:pt x="35631" y="49462"/>
                </a:lnTo>
                <a:lnTo>
                  <a:pt x="35631" y="42697"/>
                </a:lnTo>
                <a:close/>
                <a:moveTo>
                  <a:pt x="49462" y="42697"/>
                </a:moveTo>
                <a:lnTo>
                  <a:pt x="49462" y="49462"/>
                </a:lnTo>
                <a:lnTo>
                  <a:pt x="42683" y="49462"/>
                </a:lnTo>
                <a:lnTo>
                  <a:pt x="42683" y="42697"/>
                </a:lnTo>
                <a:close/>
                <a:moveTo>
                  <a:pt x="56528" y="42697"/>
                </a:moveTo>
                <a:lnTo>
                  <a:pt x="56528" y="49462"/>
                </a:lnTo>
                <a:lnTo>
                  <a:pt x="49749" y="49462"/>
                </a:lnTo>
                <a:lnTo>
                  <a:pt x="49749" y="42697"/>
                </a:lnTo>
                <a:close/>
                <a:moveTo>
                  <a:pt x="63609" y="42697"/>
                </a:moveTo>
                <a:lnTo>
                  <a:pt x="63609" y="49462"/>
                </a:lnTo>
                <a:lnTo>
                  <a:pt x="56829" y="49462"/>
                </a:lnTo>
                <a:lnTo>
                  <a:pt x="56829" y="42697"/>
                </a:lnTo>
                <a:close/>
                <a:moveTo>
                  <a:pt x="70675" y="42697"/>
                </a:moveTo>
                <a:lnTo>
                  <a:pt x="70675" y="49462"/>
                </a:lnTo>
                <a:lnTo>
                  <a:pt x="63895" y="49462"/>
                </a:lnTo>
                <a:lnTo>
                  <a:pt x="63895" y="42697"/>
                </a:lnTo>
                <a:close/>
                <a:moveTo>
                  <a:pt x="77741" y="42697"/>
                </a:moveTo>
                <a:lnTo>
                  <a:pt x="77741" y="49462"/>
                </a:lnTo>
                <a:lnTo>
                  <a:pt x="70961" y="49462"/>
                </a:lnTo>
                <a:lnTo>
                  <a:pt x="70961" y="42697"/>
                </a:lnTo>
                <a:close/>
                <a:moveTo>
                  <a:pt x="84807" y="42697"/>
                </a:moveTo>
                <a:lnTo>
                  <a:pt x="84807" y="49462"/>
                </a:lnTo>
                <a:lnTo>
                  <a:pt x="78027" y="49462"/>
                </a:lnTo>
                <a:lnTo>
                  <a:pt x="78027" y="42697"/>
                </a:lnTo>
                <a:close/>
                <a:moveTo>
                  <a:pt x="91858" y="42697"/>
                </a:moveTo>
                <a:lnTo>
                  <a:pt x="91858" y="49462"/>
                </a:lnTo>
                <a:lnTo>
                  <a:pt x="85093" y="49462"/>
                </a:lnTo>
                <a:lnTo>
                  <a:pt x="85093" y="42697"/>
                </a:lnTo>
                <a:close/>
                <a:moveTo>
                  <a:pt x="98939" y="42697"/>
                </a:moveTo>
                <a:lnTo>
                  <a:pt x="98939" y="49462"/>
                </a:lnTo>
                <a:lnTo>
                  <a:pt x="92159" y="49462"/>
                </a:lnTo>
                <a:lnTo>
                  <a:pt x="92159" y="42697"/>
                </a:lnTo>
                <a:close/>
                <a:moveTo>
                  <a:pt x="105990" y="42697"/>
                </a:moveTo>
                <a:lnTo>
                  <a:pt x="105990" y="49462"/>
                </a:lnTo>
                <a:lnTo>
                  <a:pt x="99225" y="49462"/>
                </a:lnTo>
                <a:lnTo>
                  <a:pt x="99225" y="42697"/>
                </a:lnTo>
                <a:close/>
                <a:moveTo>
                  <a:pt x="113056" y="42697"/>
                </a:moveTo>
                <a:lnTo>
                  <a:pt x="113056" y="49462"/>
                </a:lnTo>
                <a:lnTo>
                  <a:pt x="106291" y="49462"/>
                </a:lnTo>
                <a:lnTo>
                  <a:pt x="106291" y="42697"/>
                </a:lnTo>
                <a:close/>
                <a:moveTo>
                  <a:pt x="7066" y="49749"/>
                </a:moveTo>
                <a:lnTo>
                  <a:pt x="7066" y="56528"/>
                </a:lnTo>
                <a:lnTo>
                  <a:pt x="287" y="56528"/>
                </a:lnTo>
                <a:lnTo>
                  <a:pt x="287" y="49763"/>
                </a:lnTo>
                <a:lnTo>
                  <a:pt x="7066" y="49749"/>
                </a:lnTo>
                <a:close/>
                <a:moveTo>
                  <a:pt x="14132" y="49763"/>
                </a:moveTo>
                <a:lnTo>
                  <a:pt x="14132" y="56528"/>
                </a:lnTo>
                <a:lnTo>
                  <a:pt x="7353" y="56528"/>
                </a:lnTo>
                <a:lnTo>
                  <a:pt x="7353" y="49763"/>
                </a:lnTo>
                <a:close/>
                <a:moveTo>
                  <a:pt x="21198" y="49763"/>
                </a:moveTo>
                <a:lnTo>
                  <a:pt x="21198" y="56528"/>
                </a:lnTo>
                <a:lnTo>
                  <a:pt x="14419" y="56528"/>
                </a:lnTo>
                <a:lnTo>
                  <a:pt x="14419" y="49763"/>
                </a:lnTo>
                <a:close/>
                <a:moveTo>
                  <a:pt x="28264" y="49749"/>
                </a:moveTo>
                <a:lnTo>
                  <a:pt x="28264" y="56528"/>
                </a:lnTo>
                <a:lnTo>
                  <a:pt x="21485" y="56528"/>
                </a:lnTo>
                <a:lnTo>
                  <a:pt x="21485" y="49763"/>
                </a:lnTo>
                <a:lnTo>
                  <a:pt x="28264" y="49749"/>
                </a:lnTo>
                <a:close/>
                <a:moveTo>
                  <a:pt x="35330" y="49763"/>
                </a:moveTo>
                <a:lnTo>
                  <a:pt x="35330" y="56528"/>
                </a:lnTo>
                <a:lnTo>
                  <a:pt x="28565" y="56528"/>
                </a:lnTo>
                <a:lnTo>
                  <a:pt x="28565" y="49763"/>
                </a:lnTo>
                <a:close/>
                <a:moveTo>
                  <a:pt x="42396" y="49763"/>
                </a:moveTo>
                <a:lnTo>
                  <a:pt x="42396" y="56528"/>
                </a:lnTo>
                <a:lnTo>
                  <a:pt x="35631" y="56528"/>
                </a:lnTo>
                <a:lnTo>
                  <a:pt x="35631" y="49763"/>
                </a:lnTo>
                <a:close/>
                <a:moveTo>
                  <a:pt x="49462" y="49763"/>
                </a:moveTo>
                <a:lnTo>
                  <a:pt x="49462" y="56528"/>
                </a:lnTo>
                <a:lnTo>
                  <a:pt x="42683" y="56528"/>
                </a:lnTo>
                <a:lnTo>
                  <a:pt x="42683" y="49763"/>
                </a:lnTo>
                <a:close/>
                <a:moveTo>
                  <a:pt x="56528" y="49763"/>
                </a:moveTo>
                <a:lnTo>
                  <a:pt x="56528" y="56528"/>
                </a:lnTo>
                <a:lnTo>
                  <a:pt x="49749" y="56528"/>
                </a:lnTo>
                <a:lnTo>
                  <a:pt x="49749" y="49763"/>
                </a:lnTo>
                <a:close/>
                <a:moveTo>
                  <a:pt x="63609" y="49763"/>
                </a:moveTo>
                <a:lnTo>
                  <a:pt x="63609" y="56528"/>
                </a:lnTo>
                <a:lnTo>
                  <a:pt x="56829" y="56528"/>
                </a:lnTo>
                <a:lnTo>
                  <a:pt x="56829" y="49763"/>
                </a:lnTo>
                <a:close/>
                <a:moveTo>
                  <a:pt x="70675" y="49763"/>
                </a:moveTo>
                <a:lnTo>
                  <a:pt x="70675" y="56528"/>
                </a:lnTo>
                <a:lnTo>
                  <a:pt x="63895" y="56528"/>
                </a:lnTo>
                <a:lnTo>
                  <a:pt x="63895" y="49763"/>
                </a:lnTo>
                <a:close/>
                <a:moveTo>
                  <a:pt x="77741" y="49763"/>
                </a:moveTo>
                <a:lnTo>
                  <a:pt x="77741" y="56528"/>
                </a:lnTo>
                <a:lnTo>
                  <a:pt x="70961" y="56528"/>
                </a:lnTo>
                <a:lnTo>
                  <a:pt x="70961" y="49763"/>
                </a:lnTo>
                <a:close/>
                <a:moveTo>
                  <a:pt x="84807" y="49763"/>
                </a:moveTo>
                <a:lnTo>
                  <a:pt x="84807" y="56528"/>
                </a:lnTo>
                <a:lnTo>
                  <a:pt x="78027" y="56528"/>
                </a:lnTo>
                <a:lnTo>
                  <a:pt x="78027" y="49763"/>
                </a:lnTo>
                <a:close/>
                <a:moveTo>
                  <a:pt x="91858" y="49763"/>
                </a:moveTo>
                <a:lnTo>
                  <a:pt x="91858" y="56528"/>
                </a:lnTo>
                <a:lnTo>
                  <a:pt x="85093" y="56528"/>
                </a:lnTo>
                <a:lnTo>
                  <a:pt x="85093" y="49763"/>
                </a:lnTo>
                <a:close/>
                <a:moveTo>
                  <a:pt x="98939" y="49763"/>
                </a:moveTo>
                <a:lnTo>
                  <a:pt x="98939" y="56528"/>
                </a:lnTo>
                <a:lnTo>
                  <a:pt x="92159" y="56528"/>
                </a:lnTo>
                <a:lnTo>
                  <a:pt x="92159" y="49763"/>
                </a:lnTo>
                <a:close/>
                <a:moveTo>
                  <a:pt x="105990" y="49763"/>
                </a:moveTo>
                <a:lnTo>
                  <a:pt x="105990" y="56528"/>
                </a:lnTo>
                <a:lnTo>
                  <a:pt x="99225" y="56528"/>
                </a:lnTo>
                <a:lnTo>
                  <a:pt x="99225" y="49763"/>
                </a:lnTo>
                <a:close/>
                <a:moveTo>
                  <a:pt x="113056" y="49763"/>
                </a:moveTo>
                <a:lnTo>
                  <a:pt x="113056" y="56528"/>
                </a:lnTo>
                <a:lnTo>
                  <a:pt x="106291" y="56528"/>
                </a:lnTo>
                <a:lnTo>
                  <a:pt x="106291" y="49763"/>
                </a:lnTo>
                <a:close/>
                <a:moveTo>
                  <a:pt x="7066" y="56829"/>
                </a:moveTo>
                <a:lnTo>
                  <a:pt x="7066" y="63594"/>
                </a:lnTo>
                <a:lnTo>
                  <a:pt x="287" y="63594"/>
                </a:lnTo>
                <a:lnTo>
                  <a:pt x="287" y="56829"/>
                </a:lnTo>
                <a:close/>
                <a:moveTo>
                  <a:pt x="14132" y="56829"/>
                </a:moveTo>
                <a:lnTo>
                  <a:pt x="14132" y="63594"/>
                </a:lnTo>
                <a:lnTo>
                  <a:pt x="7353" y="63594"/>
                </a:lnTo>
                <a:lnTo>
                  <a:pt x="7353" y="56829"/>
                </a:lnTo>
                <a:close/>
                <a:moveTo>
                  <a:pt x="21198" y="56829"/>
                </a:moveTo>
                <a:lnTo>
                  <a:pt x="21198" y="63594"/>
                </a:lnTo>
                <a:lnTo>
                  <a:pt x="14419" y="63594"/>
                </a:lnTo>
                <a:lnTo>
                  <a:pt x="14419" y="56829"/>
                </a:lnTo>
                <a:close/>
                <a:moveTo>
                  <a:pt x="28264" y="56815"/>
                </a:moveTo>
                <a:lnTo>
                  <a:pt x="28264" y="63594"/>
                </a:lnTo>
                <a:lnTo>
                  <a:pt x="21485" y="63594"/>
                </a:lnTo>
                <a:lnTo>
                  <a:pt x="21485" y="56815"/>
                </a:lnTo>
                <a:close/>
                <a:moveTo>
                  <a:pt x="35330" y="56829"/>
                </a:moveTo>
                <a:lnTo>
                  <a:pt x="35330" y="63594"/>
                </a:lnTo>
                <a:lnTo>
                  <a:pt x="28565" y="63594"/>
                </a:lnTo>
                <a:lnTo>
                  <a:pt x="28565" y="56829"/>
                </a:lnTo>
                <a:close/>
                <a:moveTo>
                  <a:pt x="42396" y="56829"/>
                </a:moveTo>
                <a:lnTo>
                  <a:pt x="42396" y="63594"/>
                </a:lnTo>
                <a:lnTo>
                  <a:pt x="35631" y="63594"/>
                </a:lnTo>
                <a:lnTo>
                  <a:pt x="35631" y="56829"/>
                </a:lnTo>
                <a:close/>
                <a:moveTo>
                  <a:pt x="49462" y="56829"/>
                </a:moveTo>
                <a:lnTo>
                  <a:pt x="49462" y="63594"/>
                </a:lnTo>
                <a:lnTo>
                  <a:pt x="42683" y="63594"/>
                </a:lnTo>
                <a:lnTo>
                  <a:pt x="42683" y="56829"/>
                </a:lnTo>
                <a:close/>
                <a:moveTo>
                  <a:pt x="56528" y="56829"/>
                </a:moveTo>
                <a:lnTo>
                  <a:pt x="56528" y="63594"/>
                </a:lnTo>
                <a:lnTo>
                  <a:pt x="49749" y="63594"/>
                </a:lnTo>
                <a:lnTo>
                  <a:pt x="49763" y="56829"/>
                </a:lnTo>
                <a:close/>
                <a:moveTo>
                  <a:pt x="63609" y="56829"/>
                </a:moveTo>
                <a:lnTo>
                  <a:pt x="63609" y="63594"/>
                </a:lnTo>
                <a:lnTo>
                  <a:pt x="56829" y="63594"/>
                </a:lnTo>
                <a:lnTo>
                  <a:pt x="56829" y="56829"/>
                </a:lnTo>
                <a:close/>
                <a:moveTo>
                  <a:pt x="70675" y="56829"/>
                </a:moveTo>
                <a:lnTo>
                  <a:pt x="70675" y="63594"/>
                </a:lnTo>
                <a:lnTo>
                  <a:pt x="63895" y="63594"/>
                </a:lnTo>
                <a:lnTo>
                  <a:pt x="63895" y="56829"/>
                </a:lnTo>
                <a:close/>
                <a:moveTo>
                  <a:pt x="77741" y="56829"/>
                </a:moveTo>
                <a:lnTo>
                  <a:pt x="77741" y="63594"/>
                </a:lnTo>
                <a:lnTo>
                  <a:pt x="70961" y="63594"/>
                </a:lnTo>
                <a:lnTo>
                  <a:pt x="70961" y="56829"/>
                </a:lnTo>
                <a:close/>
                <a:moveTo>
                  <a:pt x="84807" y="56815"/>
                </a:moveTo>
                <a:lnTo>
                  <a:pt x="84807" y="63594"/>
                </a:lnTo>
                <a:lnTo>
                  <a:pt x="78027" y="63594"/>
                </a:lnTo>
                <a:lnTo>
                  <a:pt x="78027" y="56815"/>
                </a:lnTo>
                <a:close/>
                <a:moveTo>
                  <a:pt x="91858" y="56829"/>
                </a:moveTo>
                <a:lnTo>
                  <a:pt x="91858" y="63594"/>
                </a:lnTo>
                <a:lnTo>
                  <a:pt x="85093" y="63594"/>
                </a:lnTo>
                <a:lnTo>
                  <a:pt x="85093" y="56829"/>
                </a:lnTo>
                <a:close/>
                <a:moveTo>
                  <a:pt x="98939" y="56829"/>
                </a:moveTo>
                <a:lnTo>
                  <a:pt x="98939" y="63594"/>
                </a:lnTo>
                <a:lnTo>
                  <a:pt x="92159" y="63594"/>
                </a:lnTo>
                <a:lnTo>
                  <a:pt x="92159" y="56829"/>
                </a:lnTo>
                <a:close/>
                <a:moveTo>
                  <a:pt x="105990" y="56829"/>
                </a:moveTo>
                <a:lnTo>
                  <a:pt x="105990" y="63594"/>
                </a:lnTo>
                <a:lnTo>
                  <a:pt x="99225" y="63594"/>
                </a:lnTo>
                <a:lnTo>
                  <a:pt x="99225" y="56829"/>
                </a:lnTo>
                <a:close/>
                <a:moveTo>
                  <a:pt x="113056" y="56829"/>
                </a:moveTo>
                <a:lnTo>
                  <a:pt x="113056" y="63594"/>
                </a:lnTo>
                <a:lnTo>
                  <a:pt x="106291" y="63594"/>
                </a:lnTo>
                <a:lnTo>
                  <a:pt x="106291" y="56829"/>
                </a:lnTo>
                <a:close/>
                <a:moveTo>
                  <a:pt x="7066" y="63895"/>
                </a:moveTo>
                <a:lnTo>
                  <a:pt x="7066" y="70660"/>
                </a:lnTo>
                <a:lnTo>
                  <a:pt x="287" y="70660"/>
                </a:lnTo>
                <a:lnTo>
                  <a:pt x="287" y="63895"/>
                </a:lnTo>
                <a:close/>
                <a:moveTo>
                  <a:pt x="14132" y="63895"/>
                </a:moveTo>
                <a:lnTo>
                  <a:pt x="14132" y="70660"/>
                </a:lnTo>
                <a:lnTo>
                  <a:pt x="7353" y="70660"/>
                </a:lnTo>
                <a:lnTo>
                  <a:pt x="7353" y="63895"/>
                </a:lnTo>
                <a:close/>
                <a:moveTo>
                  <a:pt x="21198" y="63895"/>
                </a:moveTo>
                <a:lnTo>
                  <a:pt x="21198" y="70660"/>
                </a:lnTo>
                <a:lnTo>
                  <a:pt x="14419" y="70660"/>
                </a:lnTo>
                <a:lnTo>
                  <a:pt x="14419" y="63895"/>
                </a:lnTo>
                <a:close/>
                <a:moveTo>
                  <a:pt x="28264" y="63880"/>
                </a:moveTo>
                <a:lnTo>
                  <a:pt x="28264" y="70660"/>
                </a:lnTo>
                <a:lnTo>
                  <a:pt x="21485" y="70660"/>
                </a:lnTo>
                <a:lnTo>
                  <a:pt x="21485" y="63895"/>
                </a:lnTo>
                <a:lnTo>
                  <a:pt x="28264" y="63880"/>
                </a:lnTo>
                <a:close/>
                <a:moveTo>
                  <a:pt x="35330" y="63895"/>
                </a:moveTo>
                <a:lnTo>
                  <a:pt x="35330" y="70660"/>
                </a:lnTo>
                <a:lnTo>
                  <a:pt x="28565" y="70660"/>
                </a:lnTo>
                <a:lnTo>
                  <a:pt x="28565" y="63895"/>
                </a:lnTo>
                <a:close/>
                <a:moveTo>
                  <a:pt x="42396" y="63895"/>
                </a:moveTo>
                <a:lnTo>
                  <a:pt x="42396" y="70660"/>
                </a:lnTo>
                <a:lnTo>
                  <a:pt x="35631" y="70660"/>
                </a:lnTo>
                <a:lnTo>
                  <a:pt x="35631" y="63895"/>
                </a:lnTo>
                <a:close/>
                <a:moveTo>
                  <a:pt x="49462" y="63895"/>
                </a:moveTo>
                <a:lnTo>
                  <a:pt x="49462" y="70660"/>
                </a:lnTo>
                <a:lnTo>
                  <a:pt x="42683" y="70660"/>
                </a:lnTo>
                <a:lnTo>
                  <a:pt x="42697" y="63895"/>
                </a:lnTo>
                <a:close/>
                <a:moveTo>
                  <a:pt x="56528" y="63895"/>
                </a:moveTo>
                <a:lnTo>
                  <a:pt x="56528" y="70660"/>
                </a:lnTo>
                <a:lnTo>
                  <a:pt x="49749" y="70660"/>
                </a:lnTo>
                <a:lnTo>
                  <a:pt x="49749" y="63895"/>
                </a:lnTo>
                <a:close/>
                <a:moveTo>
                  <a:pt x="63609" y="63895"/>
                </a:moveTo>
                <a:lnTo>
                  <a:pt x="63609" y="70660"/>
                </a:lnTo>
                <a:lnTo>
                  <a:pt x="56829" y="70660"/>
                </a:lnTo>
                <a:lnTo>
                  <a:pt x="56829" y="63895"/>
                </a:lnTo>
                <a:close/>
                <a:moveTo>
                  <a:pt x="70675" y="63895"/>
                </a:moveTo>
                <a:lnTo>
                  <a:pt x="70675" y="70660"/>
                </a:lnTo>
                <a:lnTo>
                  <a:pt x="63895" y="70660"/>
                </a:lnTo>
                <a:lnTo>
                  <a:pt x="63895" y="63895"/>
                </a:lnTo>
                <a:close/>
                <a:moveTo>
                  <a:pt x="77741" y="63895"/>
                </a:moveTo>
                <a:lnTo>
                  <a:pt x="77741" y="70660"/>
                </a:lnTo>
                <a:lnTo>
                  <a:pt x="70961" y="70660"/>
                </a:lnTo>
                <a:lnTo>
                  <a:pt x="70961" y="63895"/>
                </a:lnTo>
                <a:close/>
                <a:moveTo>
                  <a:pt x="84807" y="63895"/>
                </a:moveTo>
                <a:lnTo>
                  <a:pt x="84807" y="70660"/>
                </a:lnTo>
                <a:lnTo>
                  <a:pt x="78027" y="70660"/>
                </a:lnTo>
                <a:lnTo>
                  <a:pt x="78027" y="63895"/>
                </a:lnTo>
                <a:close/>
                <a:moveTo>
                  <a:pt x="91858" y="63895"/>
                </a:moveTo>
                <a:lnTo>
                  <a:pt x="91858" y="70660"/>
                </a:lnTo>
                <a:lnTo>
                  <a:pt x="85093" y="70660"/>
                </a:lnTo>
                <a:lnTo>
                  <a:pt x="85093" y="63895"/>
                </a:lnTo>
                <a:close/>
                <a:moveTo>
                  <a:pt x="98939" y="63895"/>
                </a:moveTo>
                <a:lnTo>
                  <a:pt x="98939" y="70660"/>
                </a:lnTo>
                <a:lnTo>
                  <a:pt x="92159" y="70660"/>
                </a:lnTo>
                <a:lnTo>
                  <a:pt x="92159" y="63895"/>
                </a:lnTo>
                <a:close/>
                <a:moveTo>
                  <a:pt x="105990" y="63895"/>
                </a:moveTo>
                <a:lnTo>
                  <a:pt x="105990" y="70660"/>
                </a:lnTo>
                <a:lnTo>
                  <a:pt x="99225" y="70660"/>
                </a:lnTo>
                <a:lnTo>
                  <a:pt x="99225" y="63895"/>
                </a:lnTo>
                <a:close/>
                <a:moveTo>
                  <a:pt x="113056" y="63895"/>
                </a:moveTo>
                <a:lnTo>
                  <a:pt x="113056" y="70660"/>
                </a:lnTo>
                <a:lnTo>
                  <a:pt x="106291" y="70660"/>
                </a:lnTo>
                <a:lnTo>
                  <a:pt x="106291" y="63895"/>
                </a:lnTo>
                <a:close/>
                <a:moveTo>
                  <a:pt x="7066" y="70961"/>
                </a:moveTo>
                <a:lnTo>
                  <a:pt x="7066" y="77726"/>
                </a:lnTo>
                <a:lnTo>
                  <a:pt x="287" y="77726"/>
                </a:lnTo>
                <a:lnTo>
                  <a:pt x="287" y="70961"/>
                </a:lnTo>
                <a:close/>
                <a:moveTo>
                  <a:pt x="14132" y="70961"/>
                </a:moveTo>
                <a:lnTo>
                  <a:pt x="14132" y="77726"/>
                </a:lnTo>
                <a:lnTo>
                  <a:pt x="7353" y="77726"/>
                </a:lnTo>
                <a:lnTo>
                  <a:pt x="7353" y="70961"/>
                </a:lnTo>
                <a:close/>
                <a:moveTo>
                  <a:pt x="21198" y="70961"/>
                </a:moveTo>
                <a:lnTo>
                  <a:pt x="21198" y="77726"/>
                </a:lnTo>
                <a:lnTo>
                  <a:pt x="14419" y="77726"/>
                </a:lnTo>
                <a:lnTo>
                  <a:pt x="14419" y="70961"/>
                </a:lnTo>
                <a:close/>
                <a:moveTo>
                  <a:pt x="28264" y="70946"/>
                </a:moveTo>
                <a:lnTo>
                  <a:pt x="28264" y="77726"/>
                </a:lnTo>
                <a:lnTo>
                  <a:pt x="21485" y="77726"/>
                </a:lnTo>
                <a:lnTo>
                  <a:pt x="21485" y="70961"/>
                </a:lnTo>
                <a:lnTo>
                  <a:pt x="28264" y="70946"/>
                </a:lnTo>
                <a:close/>
                <a:moveTo>
                  <a:pt x="35330" y="70961"/>
                </a:moveTo>
                <a:lnTo>
                  <a:pt x="35330" y="77726"/>
                </a:lnTo>
                <a:lnTo>
                  <a:pt x="28565" y="77726"/>
                </a:lnTo>
                <a:lnTo>
                  <a:pt x="28565" y="70961"/>
                </a:lnTo>
                <a:close/>
                <a:moveTo>
                  <a:pt x="42396" y="70961"/>
                </a:moveTo>
                <a:lnTo>
                  <a:pt x="42396" y="77726"/>
                </a:lnTo>
                <a:lnTo>
                  <a:pt x="35631" y="77726"/>
                </a:lnTo>
                <a:lnTo>
                  <a:pt x="35631" y="70961"/>
                </a:lnTo>
                <a:close/>
                <a:moveTo>
                  <a:pt x="49462" y="70961"/>
                </a:moveTo>
                <a:lnTo>
                  <a:pt x="49462" y="77726"/>
                </a:lnTo>
                <a:lnTo>
                  <a:pt x="42683" y="77726"/>
                </a:lnTo>
                <a:lnTo>
                  <a:pt x="42683" y="70961"/>
                </a:lnTo>
                <a:close/>
                <a:moveTo>
                  <a:pt x="56528" y="70961"/>
                </a:moveTo>
                <a:lnTo>
                  <a:pt x="56528" y="77726"/>
                </a:lnTo>
                <a:lnTo>
                  <a:pt x="49749" y="77726"/>
                </a:lnTo>
                <a:lnTo>
                  <a:pt x="49763" y="70961"/>
                </a:lnTo>
                <a:close/>
                <a:moveTo>
                  <a:pt x="63609" y="70961"/>
                </a:moveTo>
                <a:lnTo>
                  <a:pt x="63609" y="77726"/>
                </a:lnTo>
                <a:lnTo>
                  <a:pt x="56829" y="77726"/>
                </a:lnTo>
                <a:lnTo>
                  <a:pt x="56829" y="70961"/>
                </a:lnTo>
                <a:close/>
                <a:moveTo>
                  <a:pt x="70675" y="70961"/>
                </a:moveTo>
                <a:lnTo>
                  <a:pt x="70675" y="77726"/>
                </a:lnTo>
                <a:lnTo>
                  <a:pt x="63895" y="77726"/>
                </a:lnTo>
                <a:lnTo>
                  <a:pt x="63895" y="70961"/>
                </a:lnTo>
                <a:close/>
                <a:moveTo>
                  <a:pt x="77741" y="70961"/>
                </a:moveTo>
                <a:lnTo>
                  <a:pt x="77741" y="77726"/>
                </a:lnTo>
                <a:lnTo>
                  <a:pt x="70961" y="77726"/>
                </a:lnTo>
                <a:lnTo>
                  <a:pt x="70961" y="70961"/>
                </a:lnTo>
                <a:close/>
                <a:moveTo>
                  <a:pt x="84807" y="70946"/>
                </a:moveTo>
                <a:lnTo>
                  <a:pt x="84807" y="77726"/>
                </a:lnTo>
                <a:lnTo>
                  <a:pt x="78027" y="77726"/>
                </a:lnTo>
                <a:lnTo>
                  <a:pt x="78027" y="70946"/>
                </a:lnTo>
                <a:close/>
                <a:moveTo>
                  <a:pt x="91858" y="70961"/>
                </a:moveTo>
                <a:lnTo>
                  <a:pt x="91858" y="77726"/>
                </a:lnTo>
                <a:lnTo>
                  <a:pt x="85093" y="77726"/>
                </a:lnTo>
                <a:lnTo>
                  <a:pt x="85093" y="70961"/>
                </a:lnTo>
                <a:close/>
                <a:moveTo>
                  <a:pt x="98939" y="70961"/>
                </a:moveTo>
                <a:lnTo>
                  <a:pt x="98939" y="77726"/>
                </a:lnTo>
                <a:lnTo>
                  <a:pt x="92159" y="77726"/>
                </a:lnTo>
                <a:lnTo>
                  <a:pt x="92159" y="70961"/>
                </a:lnTo>
                <a:close/>
                <a:moveTo>
                  <a:pt x="105990" y="70961"/>
                </a:moveTo>
                <a:lnTo>
                  <a:pt x="105990" y="77726"/>
                </a:lnTo>
                <a:lnTo>
                  <a:pt x="99225" y="77726"/>
                </a:lnTo>
                <a:lnTo>
                  <a:pt x="99225" y="70961"/>
                </a:lnTo>
                <a:close/>
                <a:moveTo>
                  <a:pt x="113056" y="70961"/>
                </a:moveTo>
                <a:lnTo>
                  <a:pt x="113056" y="77726"/>
                </a:lnTo>
                <a:lnTo>
                  <a:pt x="106291" y="77726"/>
                </a:lnTo>
                <a:lnTo>
                  <a:pt x="106291" y="70961"/>
                </a:lnTo>
                <a:close/>
                <a:moveTo>
                  <a:pt x="7066" y="78027"/>
                </a:moveTo>
                <a:lnTo>
                  <a:pt x="7066" y="84792"/>
                </a:lnTo>
                <a:lnTo>
                  <a:pt x="287" y="84792"/>
                </a:lnTo>
                <a:lnTo>
                  <a:pt x="287" y="78027"/>
                </a:lnTo>
                <a:close/>
                <a:moveTo>
                  <a:pt x="14132" y="78027"/>
                </a:moveTo>
                <a:lnTo>
                  <a:pt x="14132" y="84792"/>
                </a:lnTo>
                <a:lnTo>
                  <a:pt x="7353" y="84792"/>
                </a:lnTo>
                <a:lnTo>
                  <a:pt x="7353" y="78027"/>
                </a:lnTo>
                <a:close/>
                <a:moveTo>
                  <a:pt x="21198" y="78027"/>
                </a:moveTo>
                <a:lnTo>
                  <a:pt x="21198" y="84792"/>
                </a:lnTo>
                <a:lnTo>
                  <a:pt x="14419" y="84792"/>
                </a:lnTo>
                <a:lnTo>
                  <a:pt x="14419" y="78027"/>
                </a:lnTo>
                <a:close/>
                <a:moveTo>
                  <a:pt x="28264" y="78027"/>
                </a:moveTo>
                <a:lnTo>
                  <a:pt x="28264" y="84792"/>
                </a:lnTo>
                <a:lnTo>
                  <a:pt x="21485" y="84792"/>
                </a:lnTo>
                <a:lnTo>
                  <a:pt x="21485" y="78027"/>
                </a:lnTo>
                <a:close/>
                <a:moveTo>
                  <a:pt x="35330" y="78027"/>
                </a:moveTo>
                <a:lnTo>
                  <a:pt x="35330" y="84792"/>
                </a:lnTo>
                <a:lnTo>
                  <a:pt x="28565" y="84792"/>
                </a:lnTo>
                <a:lnTo>
                  <a:pt x="28565" y="78027"/>
                </a:lnTo>
                <a:close/>
                <a:moveTo>
                  <a:pt x="42396" y="78027"/>
                </a:moveTo>
                <a:lnTo>
                  <a:pt x="42396" y="84792"/>
                </a:lnTo>
                <a:lnTo>
                  <a:pt x="35617" y="84792"/>
                </a:lnTo>
                <a:lnTo>
                  <a:pt x="35617" y="78027"/>
                </a:lnTo>
                <a:close/>
                <a:moveTo>
                  <a:pt x="49462" y="78027"/>
                </a:moveTo>
                <a:lnTo>
                  <a:pt x="49462" y="84792"/>
                </a:lnTo>
                <a:lnTo>
                  <a:pt x="42683" y="84792"/>
                </a:lnTo>
                <a:lnTo>
                  <a:pt x="42683" y="78027"/>
                </a:lnTo>
                <a:close/>
                <a:moveTo>
                  <a:pt x="56528" y="78027"/>
                </a:moveTo>
                <a:lnTo>
                  <a:pt x="56528" y="84792"/>
                </a:lnTo>
                <a:lnTo>
                  <a:pt x="49749" y="84792"/>
                </a:lnTo>
                <a:lnTo>
                  <a:pt x="49749" y="78027"/>
                </a:lnTo>
                <a:close/>
                <a:moveTo>
                  <a:pt x="63609" y="78027"/>
                </a:moveTo>
                <a:lnTo>
                  <a:pt x="63609" y="84792"/>
                </a:lnTo>
                <a:lnTo>
                  <a:pt x="56829" y="84792"/>
                </a:lnTo>
                <a:lnTo>
                  <a:pt x="56829" y="78027"/>
                </a:lnTo>
                <a:close/>
                <a:moveTo>
                  <a:pt x="70675" y="78027"/>
                </a:moveTo>
                <a:lnTo>
                  <a:pt x="70675" y="84792"/>
                </a:lnTo>
                <a:lnTo>
                  <a:pt x="63895" y="84792"/>
                </a:lnTo>
                <a:lnTo>
                  <a:pt x="63895" y="78027"/>
                </a:lnTo>
                <a:close/>
                <a:moveTo>
                  <a:pt x="77741" y="78027"/>
                </a:moveTo>
                <a:lnTo>
                  <a:pt x="77741" y="84792"/>
                </a:lnTo>
                <a:lnTo>
                  <a:pt x="70961" y="84792"/>
                </a:lnTo>
                <a:lnTo>
                  <a:pt x="70961" y="78027"/>
                </a:lnTo>
                <a:close/>
                <a:moveTo>
                  <a:pt x="84792" y="78027"/>
                </a:moveTo>
                <a:lnTo>
                  <a:pt x="84792" y="84792"/>
                </a:lnTo>
                <a:lnTo>
                  <a:pt x="78027" y="84792"/>
                </a:lnTo>
                <a:lnTo>
                  <a:pt x="78027" y="78027"/>
                </a:lnTo>
                <a:close/>
                <a:moveTo>
                  <a:pt x="91858" y="78027"/>
                </a:moveTo>
                <a:lnTo>
                  <a:pt x="91858" y="84792"/>
                </a:lnTo>
                <a:lnTo>
                  <a:pt x="85093" y="84792"/>
                </a:lnTo>
                <a:lnTo>
                  <a:pt x="85093" y="78027"/>
                </a:lnTo>
                <a:close/>
                <a:moveTo>
                  <a:pt x="98939" y="78027"/>
                </a:moveTo>
                <a:lnTo>
                  <a:pt x="98939" y="84792"/>
                </a:lnTo>
                <a:lnTo>
                  <a:pt x="92159" y="84792"/>
                </a:lnTo>
                <a:lnTo>
                  <a:pt x="92159" y="78027"/>
                </a:lnTo>
                <a:close/>
                <a:moveTo>
                  <a:pt x="105990" y="78027"/>
                </a:moveTo>
                <a:lnTo>
                  <a:pt x="105990" y="84792"/>
                </a:lnTo>
                <a:lnTo>
                  <a:pt x="99225" y="84792"/>
                </a:lnTo>
                <a:lnTo>
                  <a:pt x="99225" y="78027"/>
                </a:lnTo>
                <a:close/>
                <a:moveTo>
                  <a:pt x="113056" y="78027"/>
                </a:moveTo>
                <a:lnTo>
                  <a:pt x="113056" y="84792"/>
                </a:lnTo>
                <a:lnTo>
                  <a:pt x="106291" y="84792"/>
                </a:lnTo>
                <a:lnTo>
                  <a:pt x="106291" y="78027"/>
                </a:lnTo>
                <a:close/>
                <a:moveTo>
                  <a:pt x="7066" y="85093"/>
                </a:moveTo>
                <a:lnTo>
                  <a:pt x="7066" y="91858"/>
                </a:lnTo>
                <a:lnTo>
                  <a:pt x="287" y="91858"/>
                </a:lnTo>
                <a:lnTo>
                  <a:pt x="287" y="85093"/>
                </a:lnTo>
                <a:close/>
                <a:moveTo>
                  <a:pt x="14132" y="85093"/>
                </a:moveTo>
                <a:lnTo>
                  <a:pt x="14132" y="91858"/>
                </a:lnTo>
                <a:lnTo>
                  <a:pt x="7353" y="91858"/>
                </a:lnTo>
                <a:lnTo>
                  <a:pt x="7353" y="85093"/>
                </a:lnTo>
                <a:close/>
                <a:moveTo>
                  <a:pt x="21198" y="85093"/>
                </a:moveTo>
                <a:lnTo>
                  <a:pt x="21198" y="91858"/>
                </a:lnTo>
                <a:lnTo>
                  <a:pt x="14419" y="91858"/>
                </a:lnTo>
                <a:lnTo>
                  <a:pt x="14419" y="85093"/>
                </a:lnTo>
                <a:close/>
                <a:moveTo>
                  <a:pt x="28264" y="85093"/>
                </a:moveTo>
                <a:lnTo>
                  <a:pt x="28264" y="91858"/>
                </a:lnTo>
                <a:lnTo>
                  <a:pt x="21485" y="91858"/>
                </a:lnTo>
                <a:lnTo>
                  <a:pt x="21485" y="85093"/>
                </a:lnTo>
                <a:close/>
                <a:moveTo>
                  <a:pt x="35330" y="85093"/>
                </a:moveTo>
                <a:lnTo>
                  <a:pt x="35330" y="91858"/>
                </a:lnTo>
                <a:lnTo>
                  <a:pt x="28565" y="91858"/>
                </a:lnTo>
                <a:lnTo>
                  <a:pt x="28565" y="85093"/>
                </a:lnTo>
                <a:close/>
                <a:moveTo>
                  <a:pt x="42396" y="85093"/>
                </a:moveTo>
                <a:lnTo>
                  <a:pt x="42396" y="91858"/>
                </a:lnTo>
                <a:lnTo>
                  <a:pt x="35631" y="91858"/>
                </a:lnTo>
                <a:lnTo>
                  <a:pt x="35631" y="85093"/>
                </a:lnTo>
                <a:close/>
                <a:moveTo>
                  <a:pt x="49462" y="85093"/>
                </a:moveTo>
                <a:lnTo>
                  <a:pt x="49462" y="91858"/>
                </a:lnTo>
                <a:lnTo>
                  <a:pt x="42683" y="91858"/>
                </a:lnTo>
                <a:lnTo>
                  <a:pt x="42697" y="85093"/>
                </a:lnTo>
                <a:close/>
                <a:moveTo>
                  <a:pt x="56528" y="85093"/>
                </a:moveTo>
                <a:lnTo>
                  <a:pt x="56528" y="91858"/>
                </a:lnTo>
                <a:lnTo>
                  <a:pt x="49749" y="91858"/>
                </a:lnTo>
                <a:lnTo>
                  <a:pt x="49763" y="85093"/>
                </a:lnTo>
                <a:close/>
                <a:moveTo>
                  <a:pt x="63594" y="85093"/>
                </a:moveTo>
                <a:lnTo>
                  <a:pt x="63594" y="91858"/>
                </a:lnTo>
                <a:lnTo>
                  <a:pt x="56829" y="91858"/>
                </a:lnTo>
                <a:lnTo>
                  <a:pt x="56829" y="85093"/>
                </a:lnTo>
                <a:close/>
                <a:moveTo>
                  <a:pt x="70660" y="85093"/>
                </a:moveTo>
                <a:lnTo>
                  <a:pt x="70660" y="91858"/>
                </a:lnTo>
                <a:lnTo>
                  <a:pt x="63895" y="91858"/>
                </a:lnTo>
                <a:lnTo>
                  <a:pt x="63895" y="85093"/>
                </a:lnTo>
                <a:close/>
                <a:moveTo>
                  <a:pt x="77726" y="85093"/>
                </a:moveTo>
                <a:lnTo>
                  <a:pt x="77726" y="91858"/>
                </a:lnTo>
                <a:lnTo>
                  <a:pt x="70961" y="91858"/>
                </a:lnTo>
                <a:lnTo>
                  <a:pt x="70961" y="85093"/>
                </a:lnTo>
                <a:close/>
                <a:moveTo>
                  <a:pt x="84792" y="85093"/>
                </a:moveTo>
                <a:lnTo>
                  <a:pt x="84792" y="91858"/>
                </a:lnTo>
                <a:lnTo>
                  <a:pt x="78027" y="91858"/>
                </a:lnTo>
                <a:lnTo>
                  <a:pt x="78027" y="85093"/>
                </a:lnTo>
                <a:close/>
                <a:moveTo>
                  <a:pt x="91858" y="85093"/>
                </a:moveTo>
                <a:lnTo>
                  <a:pt x="91858" y="91858"/>
                </a:lnTo>
                <a:lnTo>
                  <a:pt x="85093" y="91858"/>
                </a:lnTo>
                <a:lnTo>
                  <a:pt x="85093" y="85093"/>
                </a:lnTo>
                <a:close/>
                <a:moveTo>
                  <a:pt x="98939" y="85093"/>
                </a:moveTo>
                <a:lnTo>
                  <a:pt x="98939" y="91858"/>
                </a:lnTo>
                <a:lnTo>
                  <a:pt x="92159" y="91858"/>
                </a:lnTo>
                <a:lnTo>
                  <a:pt x="92159" y="85093"/>
                </a:lnTo>
                <a:close/>
                <a:moveTo>
                  <a:pt x="105990" y="85093"/>
                </a:moveTo>
                <a:lnTo>
                  <a:pt x="105990" y="91858"/>
                </a:lnTo>
                <a:lnTo>
                  <a:pt x="99225" y="91858"/>
                </a:lnTo>
                <a:lnTo>
                  <a:pt x="99225" y="85093"/>
                </a:lnTo>
                <a:close/>
                <a:moveTo>
                  <a:pt x="113056" y="85093"/>
                </a:moveTo>
                <a:lnTo>
                  <a:pt x="113056" y="91858"/>
                </a:lnTo>
                <a:lnTo>
                  <a:pt x="106291" y="91858"/>
                </a:lnTo>
                <a:lnTo>
                  <a:pt x="106291" y="85093"/>
                </a:lnTo>
                <a:close/>
                <a:moveTo>
                  <a:pt x="7066" y="92159"/>
                </a:moveTo>
                <a:lnTo>
                  <a:pt x="7066" y="98924"/>
                </a:lnTo>
                <a:lnTo>
                  <a:pt x="287" y="98924"/>
                </a:lnTo>
                <a:lnTo>
                  <a:pt x="287" y="92159"/>
                </a:lnTo>
                <a:close/>
                <a:moveTo>
                  <a:pt x="14132" y="92159"/>
                </a:moveTo>
                <a:lnTo>
                  <a:pt x="14132" y="98924"/>
                </a:lnTo>
                <a:lnTo>
                  <a:pt x="7353" y="98924"/>
                </a:lnTo>
                <a:lnTo>
                  <a:pt x="7353" y="92159"/>
                </a:lnTo>
                <a:close/>
                <a:moveTo>
                  <a:pt x="21198" y="92159"/>
                </a:moveTo>
                <a:lnTo>
                  <a:pt x="21198" y="98924"/>
                </a:lnTo>
                <a:lnTo>
                  <a:pt x="14419" y="98924"/>
                </a:lnTo>
                <a:lnTo>
                  <a:pt x="14419" y="92159"/>
                </a:lnTo>
                <a:close/>
                <a:moveTo>
                  <a:pt x="28264" y="92159"/>
                </a:moveTo>
                <a:lnTo>
                  <a:pt x="28264" y="98924"/>
                </a:lnTo>
                <a:lnTo>
                  <a:pt x="21485" y="98924"/>
                </a:lnTo>
                <a:lnTo>
                  <a:pt x="21485" y="92159"/>
                </a:lnTo>
                <a:close/>
                <a:moveTo>
                  <a:pt x="35330" y="92159"/>
                </a:moveTo>
                <a:lnTo>
                  <a:pt x="35330" y="98924"/>
                </a:lnTo>
                <a:lnTo>
                  <a:pt x="28565" y="98924"/>
                </a:lnTo>
                <a:lnTo>
                  <a:pt x="28551" y="92159"/>
                </a:lnTo>
                <a:close/>
                <a:moveTo>
                  <a:pt x="42396" y="92159"/>
                </a:moveTo>
                <a:lnTo>
                  <a:pt x="42396" y="98924"/>
                </a:lnTo>
                <a:lnTo>
                  <a:pt x="35617" y="98924"/>
                </a:lnTo>
                <a:lnTo>
                  <a:pt x="35617" y="92159"/>
                </a:lnTo>
                <a:close/>
                <a:moveTo>
                  <a:pt x="49462" y="92159"/>
                </a:moveTo>
                <a:lnTo>
                  <a:pt x="49462" y="98924"/>
                </a:lnTo>
                <a:lnTo>
                  <a:pt x="42683" y="98924"/>
                </a:lnTo>
                <a:lnTo>
                  <a:pt x="42683" y="92159"/>
                </a:lnTo>
                <a:close/>
                <a:moveTo>
                  <a:pt x="56528" y="92159"/>
                </a:moveTo>
                <a:lnTo>
                  <a:pt x="56528" y="98924"/>
                </a:lnTo>
                <a:lnTo>
                  <a:pt x="49749" y="98924"/>
                </a:lnTo>
                <a:lnTo>
                  <a:pt x="49749" y="92159"/>
                </a:lnTo>
                <a:close/>
                <a:moveTo>
                  <a:pt x="63594" y="92159"/>
                </a:moveTo>
                <a:lnTo>
                  <a:pt x="63594" y="98924"/>
                </a:lnTo>
                <a:lnTo>
                  <a:pt x="56829" y="98924"/>
                </a:lnTo>
                <a:lnTo>
                  <a:pt x="56829" y="92159"/>
                </a:lnTo>
                <a:close/>
                <a:moveTo>
                  <a:pt x="70660" y="92159"/>
                </a:moveTo>
                <a:lnTo>
                  <a:pt x="70660" y="98924"/>
                </a:lnTo>
                <a:lnTo>
                  <a:pt x="63895" y="98924"/>
                </a:lnTo>
                <a:lnTo>
                  <a:pt x="63895" y="92159"/>
                </a:lnTo>
                <a:close/>
                <a:moveTo>
                  <a:pt x="77726" y="92159"/>
                </a:moveTo>
                <a:lnTo>
                  <a:pt x="77726" y="98924"/>
                </a:lnTo>
                <a:lnTo>
                  <a:pt x="70961" y="98924"/>
                </a:lnTo>
                <a:lnTo>
                  <a:pt x="70961" y="92159"/>
                </a:lnTo>
                <a:close/>
                <a:moveTo>
                  <a:pt x="84792" y="92159"/>
                </a:moveTo>
                <a:lnTo>
                  <a:pt x="84792" y="98924"/>
                </a:lnTo>
                <a:lnTo>
                  <a:pt x="78027" y="98924"/>
                </a:lnTo>
                <a:lnTo>
                  <a:pt x="78027" y="92159"/>
                </a:lnTo>
                <a:close/>
                <a:moveTo>
                  <a:pt x="91858" y="92159"/>
                </a:moveTo>
                <a:lnTo>
                  <a:pt x="91858" y="98924"/>
                </a:lnTo>
                <a:lnTo>
                  <a:pt x="85093" y="98924"/>
                </a:lnTo>
                <a:lnTo>
                  <a:pt x="85093" y="92159"/>
                </a:lnTo>
                <a:close/>
                <a:moveTo>
                  <a:pt x="98939" y="92159"/>
                </a:moveTo>
                <a:lnTo>
                  <a:pt x="98939" y="98924"/>
                </a:lnTo>
                <a:lnTo>
                  <a:pt x="92159" y="98924"/>
                </a:lnTo>
                <a:lnTo>
                  <a:pt x="92159" y="92159"/>
                </a:lnTo>
                <a:close/>
                <a:moveTo>
                  <a:pt x="105990" y="92159"/>
                </a:moveTo>
                <a:lnTo>
                  <a:pt x="105990" y="98924"/>
                </a:lnTo>
                <a:lnTo>
                  <a:pt x="99225" y="98924"/>
                </a:lnTo>
                <a:lnTo>
                  <a:pt x="99225" y="92159"/>
                </a:lnTo>
                <a:close/>
                <a:moveTo>
                  <a:pt x="113056" y="92159"/>
                </a:moveTo>
                <a:lnTo>
                  <a:pt x="113056" y="98924"/>
                </a:lnTo>
                <a:lnTo>
                  <a:pt x="106291" y="98924"/>
                </a:lnTo>
                <a:lnTo>
                  <a:pt x="106291" y="92159"/>
                </a:lnTo>
                <a:close/>
                <a:moveTo>
                  <a:pt x="7066" y="99225"/>
                </a:moveTo>
                <a:lnTo>
                  <a:pt x="7066" y="105990"/>
                </a:lnTo>
                <a:lnTo>
                  <a:pt x="287" y="105990"/>
                </a:lnTo>
                <a:lnTo>
                  <a:pt x="287" y="99225"/>
                </a:lnTo>
                <a:close/>
                <a:moveTo>
                  <a:pt x="14132" y="99225"/>
                </a:moveTo>
                <a:lnTo>
                  <a:pt x="14132" y="105990"/>
                </a:lnTo>
                <a:lnTo>
                  <a:pt x="7353" y="105990"/>
                </a:lnTo>
                <a:lnTo>
                  <a:pt x="7353" y="99225"/>
                </a:lnTo>
                <a:close/>
                <a:moveTo>
                  <a:pt x="21198" y="99225"/>
                </a:moveTo>
                <a:lnTo>
                  <a:pt x="21198" y="105990"/>
                </a:lnTo>
                <a:lnTo>
                  <a:pt x="14419" y="105990"/>
                </a:lnTo>
                <a:lnTo>
                  <a:pt x="14419" y="99225"/>
                </a:lnTo>
                <a:close/>
                <a:moveTo>
                  <a:pt x="28264" y="99225"/>
                </a:moveTo>
                <a:lnTo>
                  <a:pt x="28264" y="105990"/>
                </a:lnTo>
                <a:lnTo>
                  <a:pt x="21485" y="105990"/>
                </a:lnTo>
                <a:lnTo>
                  <a:pt x="21485" y="99225"/>
                </a:lnTo>
                <a:close/>
                <a:moveTo>
                  <a:pt x="35330" y="99225"/>
                </a:moveTo>
                <a:lnTo>
                  <a:pt x="35330" y="105990"/>
                </a:lnTo>
                <a:lnTo>
                  <a:pt x="28565" y="105990"/>
                </a:lnTo>
                <a:lnTo>
                  <a:pt x="28551" y="99225"/>
                </a:lnTo>
                <a:close/>
                <a:moveTo>
                  <a:pt x="42396" y="99225"/>
                </a:moveTo>
                <a:lnTo>
                  <a:pt x="42396" y="105990"/>
                </a:lnTo>
                <a:lnTo>
                  <a:pt x="35617" y="105990"/>
                </a:lnTo>
                <a:lnTo>
                  <a:pt x="35617" y="99225"/>
                </a:lnTo>
                <a:close/>
                <a:moveTo>
                  <a:pt x="49462" y="99225"/>
                </a:moveTo>
                <a:lnTo>
                  <a:pt x="49462" y="105990"/>
                </a:lnTo>
                <a:lnTo>
                  <a:pt x="42683" y="105990"/>
                </a:lnTo>
                <a:lnTo>
                  <a:pt x="42683" y="99225"/>
                </a:lnTo>
                <a:close/>
                <a:moveTo>
                  <a:pt x="56528" y="99225"/>
                </a:moveTo>
                <a:lnTo>
                  <a:pt x="56528" y="105990"/>
                </a:lnTo>
                <a:lnTo>
                  <a:pt x="49749" y="105990"/>
                </a:lnTo>
                <a:lnTo>
                  <a:pt x="49749" y="99225"/>
                </a:lnTo>
                <a:close/>
                <a:moveTo>
                  <a:pt x="63594" y="99225"/>
                </a:moveTo>
                <a:lnTo>
                  <a:pt x="63594" y="105990"/>
                </a:lnTo>
                <a:lnTo>
                  <a:pt x="56829" y="105990"/>
                </a:lnTo>
                <a:lnTo>
                  <a:pt x="56829" y="99225"/>
                </a:lnTo>
                <a:close/>
                <a:moveTo>
                  <a:pt x="70660" y="99225"/>
                </a:moveTo>
                <a:lnTo>
                  <a:pt x="70660" y="105990"/>
                </a:lnTo>
                <a:lnTo>
                  <a:pt x="63895" y="105990"/>
                </a:lnTo>
                <a:lnTo>
                  <a:pt x="63895" y="99225"/>
                </a:lnTo>
                <a:close/>
                <a:moveTo>
                  <a:pt x="77726" y="99225"/>
                </a:moveTo>
                <a:lnTo>
                  <a:pt x="77726" y="105990"/>
                </a:lnTo>
                <a:lnTo>
                  <a:pt x="70961" y="105990"/>
                </a:lnTo>
                <a:lnTo>
                  <a:pt x="70961" y="99225"/>
                </a:lnTo>
                <a:close/>
                <a:moveTo>
                  <a:pt x="84792" y="99225"/>
                </a:moveTo>
                <a:lnTo>
                  <a:pt x="84792" y="105990"/>
                </a:lnTo>
                <a:lnTo>
                  <a:pt x="78027" y="105990"/>
                </a:lnTo>
                <a:lnTo>
                  <a:pt x="78027" y="99225"/>
                </a:lnTo>
                <a:close/>
                <a:moveTo>
                  <a:pt x="91858" y="99225"/>
                </a:moveTo>
                <a:lnTo>
                  <a:pt x="91858" y="105990"/>
                </a:lnTo>
                <a:lnTo>
                  <a:pt x="85093" y="105990"/>
                </a:lnTo>
                <a:lnTo>
                  <a:pt x="85093" y="99225"/>
                </a:lnTo>
                <a:close/>
                <a:moveTo>
                  <a:pt x="98939" y="99225"/>
                </a:moveTo>
                <a:lnTo>
                  <a:pt x="98939" y="105990"/>
                </a:lnTo>
                <a:lnTo>
                  <a:pt x="92159" y="105990"/>
                </a:lnTo>
                <a:lnTo>
                  <a:pt x="92159" y="99225"/>
                </a:lnTo>
                <a:close/>
                <a:moveTo>
                  <a:pt x="105990" y="99225"/>
                </a:moveTo>
                <a:lnTo>
                  <a:pt x="105990" y="105990"/>
                </a:lnTo>
                <a:lnTo>
                  <a:pt x="99225" y="105990"/>
                </a:lnTo>
                <a:lnTo>
                  <a:pt x="99225" y="99225"/>
                </a:lnTo>
                <a:close/>
                <a:moveTo>
                  <a:pt x="113056" y="99225"/>
                </a:moveTo>
                <a:lnTo>
                  <a:pt x="113056" y="105990"/>
                </a:lnTo>
                <a:lnTo>
                  <a:pt x="106291" y="105990"/>
                </a:lnTo>
                <a:lnTo>
                  <a:pt x="106291" y="99225"/>
                </a:lnTo>
                <a:close/>
                <a:moveTo>
                  <a:pt x="7066" y="106291"/>
                </a:moveTo>
                <a:lnTo>
                  <a:pt x="7066" y="113070"/>
                </a:lnTo>
                <a:lnTo>
                  <a:pt x="287" y="113070"/>
                </a:lnTo>
                <a:lnTo>
                  <a:pt x="287" y="106291"/>
                </a:lnTo>
                <a:close/>
                <a:moveTo>
                  <a:pt x="14132" y="106291"/>
                </a:moveTo>
                <a:lnTo>
                  <a:pt x="14132" y="113070"/>
                </a:lnTo>
                <a:lnTo>
                  <a:pt x="7353" y="113070"/>
                </a:lnTo>
                <a:lnTo>
                  <a:pt x="7353" y="106291"/>
                </a:lnTo>
                <a:close/>
                <a:moveTo>
                  <a:pt x="21198" y="106291"/>
                </a:moveTo>
                <a:lnTo>
                  <a:pt x="21198" y="113070"/>
                </a:lnTo>
                <a:lnTo>
                  <a:pt x="14419" y="113070"/>
                </a:lnTo>
                <a:lnTo>
                  <a:pt x="14419" y="106291"/>
                </a:lnTo>
                <a:close/>
                <a:moveTo>
                  <a:pt x="28264" y="106291"/>
                </a:moveTo>
                <a:lnTo>
                  <a:pt x="28264" y="113070"/>
                </a:lnTo>
                <a:lnTo>
                  <a:pt x="21485" y="113070"/>
                </a:lnTo>
                <a:lnTo>
                  <a:pt x="21485" y="106291"/>
                </a:lnTo>
                <a:close/>
                <a:moveTo>
                  <a:pt x="35330" y="106291"/>
                </a:moveTo>
                <a:lnTo>
                  <a:pt x="35330" y="113070"/>
                </a:lnTo>
                <a:lnTo>
                  <a:pt x="28565" y="113070"/>
                </a:lnTo>
                <a:lnTo>
                  <a:pt x="28551" y="106291"/>
                </a:lnTo>
                <a:close/>
                <a:moveTo>
                  <a:pt x="42396" y="106291"/>
                </a:moveTo>
                <a:lnTo>
                  <a:pt x="42396" y="113070"/>
                </a:lnTo>
                <a:lnTo>
                  <a:pt x="35617" y="113070"/>
                </a:lnTo>
                <a:lnTo>
                  <a:pt x="35617" y="106291"/>
                </a:lnTo>
                <a:close/>
                <a:moveTo>
                  <a:pt x="49462" y="106291"/>
                </a:moveTo>
                <a:lnTo>
                  <a:pt x="49462" y="113070"/>
                </a:lnTo>
                <a:lnTo>
                  <a:pt x="42683" y="113070"/>
                </a:lnTo>
                <a:lnTo>
                  <a:pt x="42683" y="106291"/>
                </a:lnTo>
                <a:close/>
                <a:moveTo>
                  <a:pt x="56528" y="106291"/>
                </a:moveTo>
                <a:lnTo>
                  <a:pt x="56528" y="113070"/>
                </a:lnTo>
                <a:lnTo>
                  <a:pt x="49749" y="113070"/>
                </a:lnTo>
                <a:lnTo>
                  <a:pt x="49749" y="106291"/>
                </a:lnTo>
                <a:close/>
                <a:moveTo>
                  <a:pt x="63594" y="106291"/>
                </a:moveTo>
                <a:lnTo>
                  <a:pt x="63594" y="113070"/>
                </a:lnTo>
                <a:lnTo>
                  <a:pt x="56829" y="113070"/>
                </a:lnTo>
                <a:lnTo>
                  <a:pt x="56815" y="106291"/>
                </a:lnTo>
                <a:close/>
                <a:moveTo>
                  <a:pt x="70660" y="106291"/>
                </a:moveTo>
                <a:lnTo>
                  <a:pt x="70660" y="113070"/>
                </a:lnTo>
                <a:lnTo>
                  <a:pt x="63881" y="113070"/>
                </a:lnTo>
                <a:lnTo>
                  <a:pt x="63881" y="106291"/>
                </a:lnTo>
                <a:close/>
                <a:moveTo>
                  <a:pt x="77726" y="106291"/>
                </a:moveTo>
                <a:lnTo>
                  <a:pt x="77726" y="113070"/>
                </a:lnTo>
                <a:lnTo>
                  <a:pt x="70961" y="113070"/>
                </a:lnTo>
                <a:lnTo>
                  <a:pt x="70961" y="106291"/>
                </a:lnTo>
                <a:close/>
                <a:moveTo>
                  <a:pt x="84792" y="106291"/>
                </a:moveTo>
                <a:lnTo>
                  <a:pt x="84792" y="113070"/>
                </a:lnTo>
                <a:lnTo>
                  <a:pt x="78027" y="113070"/>
                </a:lnTo>
                <a:lnTo>
                  <a:pt x="78027" y="106291"/>
                </a:lnTo>
                <a:close/>
                <a:moveTo>
                  <a:pt x="91858" y="106291"/>
                </a:moveTo>
                <a:lnTo>
                  <a:pt x="91858" y="113070"/>
                </a:lnTo>
                <a:lnTo>
                  <a:pt x="85093" y="113070"/>
                </a:lnTo>
                <a:lnTo>
                  <a:pt x="85093" y="106291"/>
                </a:lnTo>
                <a:close/>
                <a:moveTo>
                  <a:pt x="98939" y="106291"/>
                </a:moveTo>
                <a:lnTo>
                  <a:pt x="98939" y="113070"/>
                </a:lnTo>
                <a:lnTo>
                  <a:pt x="92159" y="113070"/>
                </a:lnTo>
                <a:lnTo>
                  <a:pt x="92159" y="106291"/>
                </a:lnTo>
                <a:close/>
                <a:moveTo>
                  <a:pt x="105990" y="106291"/>
                </a:moveTo>
                <a:lnTo>
                  <a:pt x="105990" y="113070"/>
                </a:lnTo>
                <a:lnTo>
                  <a:pt x="99225" y="113070"/>
                </a:lnTo>
                <a:lnTo>
                  <a:pt x="99225" y="106291"/>
                </a:lnTo>
                <a:close/>
                <a:moveTo>
                  <a:pt x="113056" y="106291"/>
                </a:moveTo>
                <a:lnTo>
                  <a:pt x="113056" y="113070"/>
                </a:lnTo>
                <a:lnTo>
                  <a:pt x="106291" y="113056"/>
                </a:lnTo>
                <a:lnTo>
                  <a:pt x="106291" y="106291"/>
                </a:lnTo>
                <a:close/>
                <a:moveTo>
                  <a:pt x="0" y="0"/>
                </a:moveTo>
                <a:lnTo>
                  <a:pt x="0" y="113357"/>
                </a:lnTo>
                <a:lnTo>
                  <a:pt x="113357" y="113357"/>
                </a:lnTo>
                <a:lnTo>
                  <a:pt x="1133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-158249" y="-582528"/>
            <a:ext cx="1516576" cy="5598452"/>
            <a:chOff x="-158249" y="-582528"/>
            <a:chExt cx="1516576" cy="5598452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-158249" y="-582528"/>
              <a:ext cx="1215353" cy="4011351"/>
              <a:chOff x="-158249" y="-582528"/>
              <a:chExt cx="1215353" cy="4011351"/>
            </a:xfrm>
          </p:grpSpPr>
          <p:pic>
            <p:nvPicPr>
              <p:cNvPr id="137" name="Google Shape;137;p1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85461" y="-582528"/>
                <a:ext cx="1142565" cy="16132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58249" y="2748773"/>
                <a:ext cx="680050" cy="680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" y="3695604"/>
              <a:ext cx="1290198" cy="1320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79552" y="1488375"/>
              <a:ext cx="577538" cy="5012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/>
          <p:nvPr/>
        </p:nvSpPr>
        <p:spPr>
          <a:xfrm flipH="1">
            <a:off x="7824117" y="-100358"/>
            <a:ext cx="5344263" cy="5344216"/>
          </a:xfrm>
          <a:custGeom>
            <a:avLst/>
            <a:gdLst/>
            <a:ahLst/>
            <a:cxnLst/>
            <a:rect l="l" t="t" r="r" b="b"/>
            <a:pathLst>
              <a:path w="113358" h="113357" extrusionOk="0">
                <a:moveTo>
                  <a:pt x="7066" y="287"/>
                </a:moveTo>
                <a:lnTo>
                  <a:pt x="7066" y="7066"/>
                </a:lnTo>
                <a:lnTo>
                  <a:pt x="287" y="7066"/>
                </a:lnTo>
                <a:lnTo>
                  <a:pt x="287" y="287"/>
                </a:lnTo>
                <a:close/>
                <a:moveTo>
                  <a:pt x="14132" y="287"/>
                </a:moveTo>
                <a:lnTo>
                  <a:pt x="14132" y="7066"/>
                </a:lnTo>
                <a:lnTo>
                  <a:pt x="7353" y="7066"/>
                </a:lnTo>
                <a:lnTo>
                  <a:pt x="7353" y="287"/>
                </a:lnTo>
                <a:close/>
                <a:moveTo>
                  <a:pt x="21198" y="287"/>
                </a:moveTo>
                <a:lnTo>
                  <a:pt x="21198" y="7066"/>
                </a:lnTo>
                <a:lnTo>
                  <a:pt x="14419" y="7066"/>
                </a:lnTo>
                <a:lnTo>
                  <a:pt x="14419" y="287"/>
                </a:lnTo>
                <a:close/>
                <a:moveTo>
                  <a:pt x="28264" y="287"/>
                </a:moveTo>
                <a:lnTo>
                  <a:pt x="28264" y="7066"/>
                </a:lnTo>
                <a:lnTo>
                  <a:pt x="21485" y="7066"/>
                </a:lnTo>
                <a:lnTo>
                  <a:pt x="21485" y="287"/>
                </a:lnTo>
                <a:close/>
                <a:moveTo>
                  <a:pt x="35330" y="287"/>
                </a:moveTo>
                <a:lnTo>
                  <a:pt x="35330" y="7066"/>
                </a:lnTo>
                <a:lnTo>
                  <a:pt x="28551" y="7066"/>
                </a:lnTo>
                <a:lnTo>
                  <a:pt x="28551" y="287"/>
                </a:lnTo>
                <a:close/>
                <a:moveTo>
                  <a:pt x="42396" y="287"/>
                </a:moveTo>
                <a:lnTo>
                  <a:pt x="42396" y="7066"/>
                </a:lnTo>
                <a:lnTo>
                  <a:pt x="35617" y="7066"/>
                </a:lnTo>
                <a:lnTo>
                  <a:pt x="35617" y="287"/>
                </a:lnTo>
                <a:close/>
                <a:moveTo>
                  <a:pt x="49462" y="287"/>
                </a:moveTo>
                <a:lnTo>
                  <a:pt x="49462" y="7066"/>
                </a:lnTo>
                <a:lnTo>
                  <a:pt x="42683" y="7066"/>
                </a:lnTo>
                <a:lnTo>
                  <a:pt x="42683" y="287"/>
                </a:lnTo>
                <a:close/>
                <a:moveTo>
                  <a:pt x="56528" y="287"/>
                </a:moveTo>
                <a:lnTo>
                  <a:pt x="56528" y="7066"/>
                </a:lnTo>
                <a:lnTo>
                  <a:pt x="49749" y="7066"/>
                </a:lnTo>
                <a:lnTo>
                  <a:pt x="49749" y="287"/>
                </a:lnTo>
                <a:close/>
                <a:moveTo>
                  <a:pt x="63609" y="287"/>
                </a:moveTo>
                <a:lnTo>
                  <a:pt x="63594" y="7066"/>
                </a:lnTo>
                <a:lnTo>
                  <a:pt x="56829" y="7066"/>
                </a:lnTo>
                <a:lnTo>
                  <a:pt x="56829" y="287"/>
                </a:lnTo>
                <a:close/>
                <a:moveTo>
                  <a:pt x="70660" y="287"/>
                </a:moveTo>
                <a:lnTo>
                  <a:pt x="70660" y="7066"/>
                </a:lnTo>
                <a:lnTo>
                  <a:pt x="63895" y="7066"/>
                </a:lnTo>
                <a:lnTo>
                  <a:pt x="63895" y="287"/>
                </a:lnTo>
                <a:close/>
                <a:moveTo>
                  <a:pt x="77726" y="287"/>
                </a:moveTo>
                <a:lnTo>
                  <a:pt x="77726" y="7066"/>
                </a:lnTo>
                <a:lnTo>
                  <a:pt x="70961" y="7066"/>
                </a:lnTo>
                <a:lnTo>
                  <a:pt x="70961" y="287"/>
                </a:lnTo>
                <a:close/>
                <a:moveTo>
                  <a:pt x="84792" y="287"/>
                </a:moveTo>
                <a:lnTo>
                  <a:pt x="84792" y="7066"/>
                </a:lnTo>
                <a:lnTo>
                  <a:pt x="78027" y="7066"/>
                </a:lnTo>
                <a:lnTo>
                  <a:pt x="78027" y="287"/>
                </a:lnTo>
                <a:close/>
                <a:moveTo>
                  <a:pt x="91858" y="287"/>
                </a:moveTo>
                <a:lnTo>
                  <a:pt x="91858" y="7066"/>
                </a:lnTo>
                <a:lnTo>
                  <a:pt x="85093" y="7066"/>
                </a:lnTo>
                <a:lnTo>
                  <a:pt x="85093" y="287"/>
                </a:lnTo>
                <a:close/>
                <a:moveTo>
                  <a:pt x="98939" y="287"/>
                </a:moveTo>
                <a:lnTo>
                  <a:pt x="98924" y="7066"/>
                </a:lnTo>
                <a:lnTo>
                  <a:pt x="92159" y="7066"/>
                </a:lnTo>
                <a:lnTo>
                  <a:pt x="92159" y="287"/>
                </a:lnTo>
                <a:close/>
                <a:moveTo>
                  <a:pt x="105990" y="287"/>
                </a:moveTo>
                <a:lnTo>
                  <a:pt x="105990" y="7066"/>
                </a:lnTo>
                <a:lnTo>
                  <a:pt x="99225" y="7066"/>
                </a:lnTo>
                <a:lnTo>
                  <a:pt x="99225" y="287"/>
                </a:lnTo>
                <a:close/>
                <a:moveTo>
                  <a:pt x="113056" y="287"/>
                </a:moveTo>
                <a:lnTo>
                  <a:pt x="113056" y="7066"/>
                </a:lnTo>
                <a:lnTo>
                  <a:pt x="106291" y="7066"/>
                </a:lnTo>
                <a:lnTo>
                  <a:pt x="106291" y="287"/>
                </a:lnTo>
                <a:close/>
                <a:moveTo>
                  <a:pt x="7066" y="7353"/>
                </a:moveTo>
                <a:lnTo>
                  <a:pt x="7066" y="14132"/>
                </a:lnTo>
                <a:lnTo>
                  <a:pt x="287" y="14132"/>
                </a:lnTo>
                <a:lnTo>
                  <a:pt x="287" y="7353"/>
                </a:lnTo>
                <a:close/>
                <a:moveTo>
                  <a:pt x="14132" y="7353"/>
                </a:moveTo>
                <a:lnTo>
                  <a:pt x="14132" y="14132"/>
                </a:lnTo>
                <a:lnTo>
                  <a:pt x="7353" y="14132"/>
                </a:lnTo>
                <a:lnTo>
                  <a:pt x="7353" y="7353"/>
                </a:lnTo>
                <a:close/>
                <a:moveTo>
                  <a:pt x="21198" y="7353"/>
                </a:moveTo>
                <a:lnTo>
                  <a:pt x="21198" y="14132"/>
                </a:lnTo>
                <a:lnTo>
                  <a:pt x="14419" y="14132"/>
                </a:lnTo>
                <a:lnTo>
                  <a:pt x="14419" y="7353"/>
                </a:lnTo>
                <a:close/>
                <a:moveTo>
                  <a:pt x="28264" y="7353"/>
                </a:moveTo>
                <a:lnTo>
                  <a:pt x="28264" y="14132"/>
                </a:lnTo>
                <a:lnTo>
                  <a:pt x="21485" y="14132"/>
                </a:lnTo>
                <a:lnTo>
                  <a:pt x="21485" y="7353"/>
                </a:lnTo>
                <a:close/>
                <a:moveTo>
                  <a:pt x="35330" y="7353"/>
                </a:moveTo>
                <a:lnTo>
                  <a:pt x="35330" y="14132"/>
                </a:lnTo>
                <a:lnTo>
                  <a:pt x="28551" y="14132"/>
                </a:lnTo>
                <a:lnTo>
                  <a:pt x="28551" y="7353"/>
                </a:lnTo>
                <a:close/>
                <a:moveTo>
                  <a:pt x="42396" y="7353"/>
                </a:moveTo>
                <a:lnTo>
                  <a:pt x="42396" y="14132"/>
                </a:lnTo>
                <a:lnTo>
                  <a:pt x="35617" y="14132"/>
                </a:lnTo>
                <a:lnTo>
                  <a:pt x="35617" y="7353"/>
                </a:lnTo>
                <a:close/>
                <a:moveTo>
                  <a:pt x="49462" y="7353"/>
                </a:moveTo>
                <a:lnTo>
                  <a:pt x="49462" y="14132"/>
                </a:lnTo>
                <a:lnTo>
                  <a:pt x="42683" y="14132"/>
                </a:lnTo>
                <a:lnTo>
                  <a:pt x="42683" y="7353"/>
                </a:lnTo>
                <a:close/>
                <a:moveTo>
                  <a:pt x="56528" y="7353"/>
                </a:moveTo>
                <a:lnTo>
                  <a:pt x="56528" y="14132"/>
                </a:lnTo>
                <a:lnTo>
                  <a:pt x="49749" y="14132"/>
                </a:lnTo>
                <a:lnTo>
                  <a:pt x="49749" y="7353"/>
                </a:lnTo>
                <a:close/>
                <a:moveTo>
                  <a:pt x="63609" y="7353"/>
                </a:moveTo>
                <a:lnTo>
                  <a:pt x="63594" y="14132"/>
                </a:lnTo>
                <a:lnTo>
                  <a:pt x="56829" y="14132"/>
                </a:lnTo>
                <a:lnTo>
                  <a:pt x="56829" y="7353"/>
                </a:lnTo>
                <a:close/>
                <a:moveTo>
                  <a:pt x="70660" y="7353"/>
                </a:moveTo>
                <a:lnTo>
                  <a:pt x="70660" y="14132"/>
                </a:lnTo>
                <a:lnTo>
                  <a:pt x="63895" y="14132"/>
                </a:lnTo>
                <a:lnTo>
                  <a:pt x="63895" y="7353"/>
                </a:lnTo>
                <a:close/>
                <a:moveTo>
                  <a:pt x="77726" y="7353"/>
                </a:moveTo>
                <a:lnTo>
                  <a:pt x="77726" y="14132"/>
                </a:lnTo>
                <a:lnTo>
                  <a:pt x="70961" y="14132"/>
                </a:lnTo>
                <a:lnTo>
                  <a:pt x="70961" y="7353"/>
                </a:lnTo>
                <a:close/>
                <a:moveTo>
                  <a:pt x="84792" y="7353"/>
                </a:moveTo>
                <a:lnTo>
                  <a:pt x="84792" y="14132"/>
                </a:lnTo>
                <a:lnTo>
                  <a:pt x="78027" y="14132"/>
                </a:lnTo>
                <a:lnTo>
                  <a:pt x="78027" y="7353"/>
                </a:lnTo>
                <a:close/>
                <a:moveTo>
                  <a:pt x="91858" y="7353"/>
                </a:moveTo>
                <a:lnTo>
                  <a:pt x="91858" y="14132"/>
                </a:lnTo>
                <a:lnTo>
                  <a:pt x="85093" y="14132"/>
                </a:lnTo>
                <a:lnTo>
                  <a:pt x="85093" y="7353"/>
                </a:lnTo>
                <a:close/>
                <a:moveTo>
                  <a:pt x="98939" y="7353"/>
                </a:moveTo>
                <a:lnTo>
                  <a:pt x="98939" y="14132"/>
                </a:lnTo>
                <a:lnTo>
                  <a:pt x="92159" y="14132"/>
                </a:lnTo>
                <a:lnTo>
                  <a:pt x="92159" y="7353"/>
                </a:lnTo>
                <a:close/>
                <a:moveTo>
                  <a:pt x="105990" y="7353"/>
                </a:moveTo>
                <a:lnTo>
                  <a:pt x="105990" y="14132"/>
                </a:lnTo>
                <a:lnTo>
                  <a:pt x="99225" y="14132"/>
                </a:lnTo>
                <a:lnTo>
                  <a:pt x="99225" y="7353"/>
                </a:lnTo>
                <a:close/>
                <a:moveTo>
                  <a:pt x="113056" y="7353"/>
                </a:moveTo>
                <a:lnTo>
                  <a:pt x="113056" y="14132"/>
                </a:lnTo>
                <a:lnTo>
                  <a:pt x="106291" y="14132"/>
                </a:lnTo>
                <a:lnTo>
                  <a:pt x="106291" y="7353"/>
                </a:lnTo>
                <a:close/>
                <a:moveTo>
                  <a:pt x="7066" y="14419"/>
                </a:moveTo>
                <a:lnTo>
                  <a:pt x="7066" y="21198"/>
                </a:lnTo>
                <a:lnTo>
                  <a:pt x="287" y="21198"/>
                </a:lnTo>
                <a:lnTo>
                  <a:pt x="287" y="14419"/>
                </a:lnTo>
                <a:close/>
                <a:moveTo>
                  <a:pt x="14132" y="14419"/>
                </a:moveTo>
                <a:lnTo>
                  <a:pt x="14132" y="21198"/>
                </a:lnTo>
                <a:lnTo>
                  <a:pt x="7353" y="21198"/>
                </a:lnTo>
                <a:lnTo>
                  <a:pt x="7353" y="14419"/>
                </a:lnTo>
                <a:close/>
                <a:moveTo>
                  <a:pt x="21198" y="14419"/>
                </a:moveTo>
                <a:lnTo>
                  <a:pt x="21198" y="21198"/>
                </a:lnTo>
                <a:lnTo>
                  <a:pt x="14419" y="21198"/>
                </a:lnTo>
                <a:lnTo>
                  <a:pt x="14419" y="14419"/>
                </a:lnTo>
                <a:close/>
                <a:moveTo>
                  <a:pt x="28264" y="14419"/>
                </a:moveTo>
                <a:lnTo>
                  <a:pt x="28264" y="21198"/>
                </a:lnTo>
                <a:lnTo>
                  <a:pt x="21485" y="21198"/>
                </a:lnTo>
                <a:lnTo>
                  <a:pt x="21485" y="14419"/>
                </a:lnTo>
                <a:close/>
                <a:moveTo>
                  <a:pt x="35330" y="14419"/>
                </a:moveTo>
                <a:lnTo>
                  <a:pt x="35330" y="21198"/>
                </a:lnTo>
                <a:lnTo>
                  <a:pt x="28551" y="21198"/>
                </a:lnTo>
                <a:lnTo>
                  <a:pt x="28551" y="14419"/>
                </a:lnTo>
                <a:close/>
                <a:moveTo>
                  <a:pt x="42396" y="14419"/>
                </a:moveTo>
                <a:lnTo>
                  <a:pt x="42396" y="21198"/>
                </a:lnTo>
                <a:lnTo>
                  <a:pt x="35617" y="21198"/>
                </a:lnTo>
                <a:lnTo>
                  <a:pt x="35617" y="14419"/>
                </a:lnTo>
                <a:close/>
                <a:moveTo>
                  <a:pt x="49462" y="14419"/>
                </a:moveTo>
                <a:lnTo>
                  <a:pt x="49462" y="21198"/>
                </a:lnTo>
                <a:lnTo>
                  <a:pt x="42683" y="21198"/>
                </a:lnTo>
                <a:lnTo>
                  <a:pt x="42683" y="14419"/>
                </a:lnTo>
                <a:close/>
                <a:moveTo>
                  <a:pt x="56528" y="14419"/>
                </a:moveTo>
                <a:lnTo>
                  <a:pt x="56528" y="21198"/>
                </a:lnTo>
                <a:lnTo>
                  <a:pt x="49749" y="21198"/>
                </a:lnTo>
                <a:lnTo>
                  <a:pt x="49749" y="14419"/>
                </a:lnTo>
                <a:close/>
                <a:moveTo>
                  <a:pt x="63609" y="14419"/>
                </a:moveTo>
                <a:lnTo>
                  <a:pt x="63594" y="21198"/>
                </a:lnTo>
                <a:lnTo>
                  <a:pt x="56829" y="21198"/>
                </a:lnTo>
                <a:lnTo>
                  <a:pt x="56829" y="14419"/>
                </a:lnTo>
                <a:close/>
                <a:moveTo>
                  <a:pt x="70660" y="14419"/>
                </a:moveTo>
                <a:lnTo>
                  <a:pt x="70660" y="21198"/>
                </a:lnTo>
                <a:lnTo>
                  <a:pt x="63895" y="21198"/>
                </a:lnTo>
                <a:lnTo>
                  <a:pt x="63895" y="14419"/>
                </a:lnTo>
                <a:close/>
                <a:moveTo>
                  <a:pt x="77726" y="14419"/>
                </a:moveTo>
                <a:lnTo>
                  <a:pt x="77726" y="21198"/>
                </a:lnTo>
                <a:lnTo>
                  <a:pt x="70961" y="21198"/>
                </a:lnTo>
                <a:lnTo>
                  <a:pt x="70961" y="14419"/>
                </a:lnTo>
                <a:close/>
                <a:moveTo>
                  <a:pt x="84792" y="14419"/>
                </a:moveTo>
                <a:lnTo>
                  <a:pt x="84792" y="21198"/>
                </a:lnTo>
                <a:lnTo>
                  <a:pt x="78027" y="21198"/>
                </a:lnTo>
                <a:lnTo>
                  <a:pt x="78027" y="14419"/>
                </a:lnTo>
                <a:close/>
                <a:moveTo>
                  <a:pt x="91858" y="14419"/>
                </a:moveTo>
                <a:lnTo>
                  <a:pt x="91858" y="21198"/>
                </a:lnTo>
                <a:lnTo>
                  <a:pt x="85093" y="21198"/>
                </a:lnTo>
                <a:lnTo>
                  <a:pt x="85093" y="14419"/>
                </a:lnTo>
                <a:close/>
                <a:moveTo>
                  <a:pt x="98939" y="14419"/>
                </a:moveTo>
                <a:lnTo>
                  <a:pt x="98939" y="21198"/>
                </a:lnTo>
                <a:lnTo>
                  <a:pt x="92159" y="21198"/>
                </a:lnTo>
                <a:lnTo>
                  <a:pt x="92159" y="14419"/>
                </a:lnTo>
                <a:close/>
                <a:moveTo>
                  <a:pt x="105990" y="14419"/>
                </a:moveTo>
                <a:lnTo>
                  <a:pt x="105990" y="21198"/>
                </a:lnTo>
                <a:lnTo>
                  <a:pt x="99225" y="21198"/>
                </a:lnTo>
                <a:lnTo>
                  <a:pt x="99225" y="14419"/>
                </a:lnTo>
                <a:close/>
                <a:moveTo>
                  <a:pt x="113056" y="14419"/>
                </a:moveTo>
                <a:lnTo>
                  <a:pt x="113056" y="21198"/>
                </a:lnTo>
                <a:lnTo>
                  <a:pt x="106291" y="21198"/>
                </a:lnTo>
                <a:lnTo>
                  <a:pt x="106291" y="14419"/>
                </a:lnTo>
                <a:close/>
                <a:moveTo>
                  <a:pt x="7066" y="21485"/>
                </a:moveTo>
                <a:lnTo>
                  <a:pt x="7066" y="28264"/>
                </a:lnTo>
                <a:lnTo>
                  <a:pt x="287" y="28264"/>
                </a:lnTo>
                <a:lnTo>
                  <a:pt x="287" y="21485"/>
                </a:lnTo>
                <a:close/>
                <a:moveTo>
                  <a:pt x="14132" y="21485"/>
                </a:moveTo>
                <a:lnTo>
                  <a:pt x="14132" y="28264"/>
                </a:lnTo>
                <a:lnTo>
                  <a:pt x="7353" y="28264"/>
                </a:lnTo>
                <a:lnTo>
                  <a:pt x="7353" y="21485"/>
                </a:lnTo>
                <a:close/>
                <a:moveTo>
                  <a:pt x="21198" y="21485"/>
                </a:moveTo>
                <a:lnTo>
                  <a:pt x="21198" y="28264"/>
                </a:lnTo>
                <a:lnTo>
                  <a:pt x="14419" y="28264"/>
                </a:lnTo>
                <a:lnTo>
                  <a:pt x="14419" y="21485"/>
                </a:lnTo>
                <a:close/>
                <a:moveTo>
                  <a:pt x="28264" y="21485"/>
                </a:moveTo>
                <a:lnTo>
                  <a:pt x="28264" y="28264"/>
                </a:lnTo>
                <a:lnTo>
                  <a:pt x="21485" y="28264"/>
                </a:lnTo>
                <a:lnTo>
                  <a:pt x="21485" y="21485"/>
                </a:lnTo>
                <a:close/>
                <a:moveTo>
                  <a:pt x="35330" y="21485"/>
                </a:moveTo>
                <a:lnTo>
                  <a:pt x="35330" y="28264"/>
                </a:lnTo>
                <a:lnTo>
                  <a:pt x="28565" y="28264"/>
                </a:lnTo>
                <a:lnTo>
                  <a:pt x="28565" y="21485"/>
                </a:lnTo>
                <a:close/>
                <a:moveTo>
                  <a:pt x="42396" y="21485"/>
                </a:moveTo>
                <a:lnTo>
                  <a:pt x="42396" y="28264"/>
                </a:lnTo>
                <a:lnTo>
                  <a:pt x="35631" y="28264"/>
                </a:lnTo>
                <a:lnTo>
                  <a:pt x="35631" y="21485"/>
                </a:lnTo>
                <a:close/>
                <a:moveTo>
                  <a:pt x="49462" y="21485"/>
                </a:moveTo>
                <a:lnTo>
                  <a:pt x="49462" y="28264"/>
                </a:lnTo>
                <a:lnTo>
                  <a:pt x="42683" y="28264"/>
                </a:lnTo>
                <a:lnTo>
                  <a:pt x="42683" y="21485"/>
                </a:lnTo>
                <a:close/>
                <a:moveTo>
                  <a:pt x="56528" y="21485"/>
                </a:moveTo>
                <a:lnTo>
                  <a:pt x="56528" y="28264"/>
                </a:lnTo>
                <a:lnTo>
                  <a:pt x="49749" y="28264"/>
                </a:lnTo>
                <a:lnTo>
                  <a:pt x="49749" y="21485"/>
                </a:lnTo>
                <a:close/>
                <a:moveTo>
                  <a:pt x="63609" y="21485"/>
                </a:moveTo>
                <a:lnTo>
                  <a:pt x="63609" y="28264"/>
                </a:lnTo>
                <a:lnTo>
                  <a:pt x="56829" y="28264"/>
                </a:lnTo>
                <a:lnTo>
                  <a:pt x="56829" y="21485"/>
                </a:lnTo>
                <a:close/>
                <a:moveTo>
                  <a:pt x="70675" y="21485"/>
                </a:moveTo>
                <a:lnTo>
                  <a:pt x="70675" y="28264"/>
                </a:lnTo>
                <a:lnTo>
                  <a:pt x="63895" y="28264"/>
                </a:lnTo>
                <a:lnTo>
                  <a:pt x="63895" y="21485"/>
                </a:lnTo>
                <a:close/>
                <a:moveTo>
                  <a:pt x="77741" y="21485"/>
                </a:moveTo>
                <a:lnTo>
                  <a:pt x="77741" y="28264"/>
                </a:lnTo>
                <a:lnTo>
                  <a:pt x="70961" y="28264"/>
                </a:lnTo>
                <a:lnTo>
                  <a:pt x="70961" y="21485"/>
                </a:lnTo>
                <a:close/>
                <a:moveTo>
                  <a:pt x="84807" y="21485"/>
                </a:moveTo>
                <a:lnTo>
                  <a:pt x="84807" y="28264"/>
                </a:lnTo>
                <a:lnTo>
                  <a:pt x="78027" y="28264"/>
                </a:lnTo>
                <a:lnTo>
                  <a:pt x="78027" y="21485"/>
                </a:lnTo>
                <a:close/>
                <a:moveTo>
                  <a:pt x="91858" y="21485"/>
                </a:moveTo>
                <a:lnTo>
                  <a:pt x="91858" y="28264"/>
                </a:lnTo>
                <a:lnTo>
                  <a:pt x="85093" y="28264"/>
                </a:lnTo>
                <a:lnTo>
                  <a:pt x="85093" y="21485"/>
                </a:lnTo>
                <a:close/>
                <a:moveTo>
                  <a:pt x="98939" y="21485"/>
                </a:moveTo>
                <a:lnTo>
                  <a:pt x="98939" y="28264"/>
                </a:lnTo>
                <a:lnTo>
                  <a:pt x="92159" y="28264"/>
                </a:lnTo>
                <a:lnTo>
                  <a:pt x="92159" y="21485"/>
                </a:lnTo>
                <a:close/>
                <a:moveTo>
                  <a:pt x="105990" y="21485"/>
                </a:moveTo>
                <a:lnTo>
                  <a:pt x="105990" y="28264"/>
                </a:lnTo>
                <a:lnTo>
                  <a:pt x="99225" y="28264"/>
                </a:lnTo>
                <a:lnTo>
                  <a:pt x="99225" y="21485"/>
                </a:lnTo>
                <a:close/>
                <a:moveTo>
                  <a:pt x="113056" y="21485"/>
                </a:moveTo>
                <a:lnTo>
                  <a:pt x="113056" y="28264"/>
                </a:lnTo>
                <a:lnTo>
                  <a:pt x="106291" y="28264"/>
                </a:lnTo>
                <a:lnTo>
                  <a:pt x="106291" y="21485"/>
                </a:lnTo>
                <a:close/>
                <a:moveTo>
                  <a:pt x="7066" y="28551"/>
                </a:moveTo>
                <a:lnTo>
                  <a:pt x="7066" y="35330"/>
                </a:lnTo>
                <a:lnTo>
                  <a:pt x="287" y="35330"/>
                </a:lnTo>
                <a:lnTo>
                  <a:pt x="287" y="28551"/>
                </a:lnTo>
                <a:close/>
                <a:moveTo>
                  <a:pt x="14132" y="28551"/>
                </a:moveTo>
                <a:lnTo>
                  <a:pt x="14132" y="35330"/>
                </a:lnTo>
                <a:lnTo>
                  <a:pt x="7353" y="35330"/>
                </a:lnTo>
                <a:lnTo>
                  <a:pt x="7353" y="28551"/>
                </a:lnTo>
                <a:close/>
                <a:moveTo>
                  <a:pt x="21198" y="28551"/>
                </a:moveTo>
                <a:lnTo>
                  <a:pt x="21198" y="35330"/>
                </a:lnTo>
                <a:lnTo>
                  <a:pt x="14419" y="35330"/>
                </a:lnTo>
                <a:lnTo>
                  <a:pt x="14419" y="28551"/>
                </a:lnTo>
                <a:close/>
                <a:moveTo>
                  <a:pt x="28264" y="28551"/>
                </a:moveTo>
                <a:lnTo>
                  <a:pt x="28264" y="35330"/>
                </a:lnTo>
                <a:lnTo>
                  <a:pt x="21485" y="35330"/>
                </a:lnTo>
                <a:lnTo>
                  <a:pt x="21485" y="28551"/>
                </a:lnTo>
                <a:close/>
                <a:moveTo>
                  <a:pt x="35330" y="28551"/>
                </a:moveTo>
                <a:lnTo>
                  <a:pt x="35330" y="35330"/>
                </a:lnTo>
                <a:lnTo>
                  <a:pt x="28565" y="35330"/>
                </a:lnTo>
                <a:lnTo>
                  <a:pt x="28565" y="28551"/>
                </a:lnTo>
                <a:close/>
                <a:moveTo>
                  <a:pt x="42396" y="28551"/>
                </a:moveTo>
                <a:lnTo>
                  <a:pt x="42396" y="35330"/>
                </a:lnTo>
                <a:lnTo>
                  <a:pt x="35631" y="35330"/>
                </a:lnTo>
                <a:lnTo>
                  <a:pt x="35631" y="28551"/>
                </a:lnTo>
                <a:close/>
                <a:moveTo>
                  <a:pt x="49462" y="28551"/>
                </a:moveTo>
                <a:lnTo>
                  <a:pt x="49462" y="35330"/>
                </a:lnTo>
                <a:lnTo>
                  <a:pt x="42683" y="35330"/>
                </a:lnTo>
                <a:lnTo>
                  <a:pt x="42683" y="28551"/>
                </a:lnTo>
                <a:close/>
                <a:moveTo>
                  <a:pt x="56528" y="28551"/>
                </a:moveTo>
                <a:lnTo>
                  <a:pt x="56528" y="35330"/>
                </a:lnTo>
                <a:lnTo>
                  <a:pt x="49749" y="35330"/>
                </a:lnTo>
                <a:lnTo>
                  <a:pt x="49749" y="28551"/>
                </a:lnTo>
                <a:close/>
                <a:moveTo>
                  <a:pt x="63609" y="28551"/>
                </a:moveTo>
                <a:lnTo>
                  <a:pt x="63609" y="35330"/>
                </a:lnTo>
                <a:lnTo>
                  <a:pt x="56829" y="35330"/>
                </a:lnTo>
                <a:lnTo>
                  <a:pt x="56829" y="28551"/>
                </a:lnTo>
                <a:close/>
                <a:moveTo>
                  <a:pt x="70675" y="28551"/>
                </a:moveTo>
                <a:lnTo>
                  <a:pt x="70675" y="35330"/>
                </a:lnTo>
                <a:lnTo>
                  <a:pt x="63895" y="35330"/>
                </a:lnTo>
                <a:lnTo>
                  <a:pt x="63895" y="28551"/>
                </a:lnTo>
                <a:close/>
                <a:moveTo>
                  <a:pt x="77741" y="28551"/>
                </a:moveTo>
                <a:lnTo>
                  <a:pt x="77741" y="35330"/>
                </a:lnTo>
                <a:lnTo>
                  <a:pt x="70961" y="35330"/>
                </a:lnTo>
                <a:lnTo>
                  <a:pt x="70961" y="28551"/>
                </a:lnTo>
                <a:close/>
                <a:moveTo>
                  <a:pt x="84807" y="28551"/>
                </a:moveTo>
                <a:lnTo>
                  <a:pt x="84807" y="35330"/>
                </a:lnTo>
                <a:lnTo>
                  <a:pt x="78027" y="35330"/>
                </a:lnTo>
                <a:lnTo>
                  <a:pt x="78027" y="28551"/>
                </a:lnTo>
                <a:close/>
                <a:moveTo>
                  <a:pt x="91858" y="28551"/>
                </a:moveTo>
                <a:lnTo>
                  <a:pt x="91858" y="35330"/>
                </a:lnTo>
                <a:lnTo>
                  <a:pt x="85093" y="35330"/>
                </a:lnTo>
                <a:lnTo>
                  <a:pt x="85093" y="28551"/>
                </a:lnTo>
                <a:close/>
                <a:moveTo>
                  <a:pt x="98939" y="28551"/>
                </a:moveTo>
                <a:lnTo>
                  <a:pt x="98939" y="35330"/>
                </a:lnTo>
                <a:lnTo>
                  <a:pt x="92159" y="35330"/>
                </a:lnTo>
                <a:lnTo>
                  <a:pt x="92159" y="28551"/>
                </a:lnTo>
                <a:close/>
                <a:moveTo>
                  <a:pt x="105990" y="28551"/>
                </a:moveTo>
                <a:lnTo>
                  <a:pt x="105990" y="35330"/>
                </a:lnTo>
                <a:lnTo>
                  <a:pt x="99225" y="35330"/>
                </a:lnTo>
                <a:lnTo>
                  <a:pt x="99225" y="28551"/>
                </a:lnTo>
                <a:close/>
                <a:moveTo>
                  <a:pt x="113056" y="28551"/>
                </a:moveTo>
                <a:lnTo>
                  <a:pt x="113056" y="35330"/>
                </a:lnTo>
                <a:lnTo>
                  <a:pt x="106291" y="35330"/>
                </a:lnTo>
                <a:lnTo>
                  <a:pt x="106291" y="28551"/>
                </a:lnTo>
                <a:close/>
                <a:moveTo>
                  <a:pt x="7066" y="35617"/>
                </a:moveTo>
                <a:lnTo>
                  <a:pt x="7066" y="42396"/>
                </a:lnTo>
                <a:lnTo>
                  <a:pt x="287" y="42396"/>
                </a:lnTo>
                <a:lnTo>
                  <a:pt x="287" y="35617"/>
                </a:lnTo>
                <a:close/>
                <a:moveTo>
                  <a:pt x="14132" y="35631"/>
                </a:moveTo>
                <a:lnTo>
                  <a:pt x="14132" y="42396"/>
                </a:lnTo>
                <a:lnTo>
                  <a:pt x="7353" y="42396"/>
                </a:lnTo>
                <a:lnTo>
                  <a:pt x="7353" y="35631"/>
                </a:lnTo>
                <a:close/>
                <a:moveTo>
                  <a:pt x="21198" y="35631"/>
                </a:moveTo>
                <a:lnTo>
                  <a:pt x="21198" y="42396"/>
                </a:lnTo>
                <a:lnTo>
                  <a:pt x="14419" y="42396"/>
                </a:lnTo>
                <a:lnTo>
                  <a:pt x="14419" y="35631"/>
                </a:lnTo>
                <a:close/>
                <a:moveTo>
                  <a:pt x="28264" y="35617"/>
                </a:moveTo>
                <a:lnTo>
                  <a:pt x="28264" y="42396"/>
                </a:lnTo>
                <a:lnTo>
                  <a:pt x="21485" y="42396"/>
                </a:lnTo>
                <a:lnTo>
                  <a:pt x="21485" y="35617"/>
                </a:lnTo>
                <a:close/>
                <a:moveTo>
                  <a:pt x="35330" y="35631"/>
                </a:moveTo>
                <a:lnTo>
                  <a:pt x="35330" y="42396"/>
                </a:lnTo>
                <a:lnTo>
                  <a:pt x="28565" y="42396"/>
                </a:lnTo>
                <a:lnTo>
                  <a:pt x="28565" y="35631"/>
                </a:lnTo>
                <a:close/>
                <a:moveTo>
                  <a:pt x="42396" y="35631"/>
                </a:moveTo>
                <a:lnTo>
                  <a:pt x="42396" y="42396"/>
                </a:lnTo>
                <a:lnTo>
                  <a:pt x="35631" y="42396"/>
                </a:lnTo>
                <a:lnTo>
                  <a:pt x="35631" y="35631"/>
                </a:lnTo>
                <a:close/>
                <a:moveTo>
                  <a:pt x="49462" y="35631"/>
                </a:moveTo>
                <a:lnTo>
                  <a:pt x="49462" y="42396"/>
                </a:lnTo>
                <a:lnTo>
                  <a:pt x="42683" y="42396"/>
                </a:lnTo>
                <a:lnTo>
                  <a:pt x="42683" y="35631"/>
                </a:lnTo>
                <a:close/>
                <a:moveTo>
                  <a:pt x="56528" y="35631"/>
                </a:moveTo>
                <a:lnTo>
                  <a:pt x="56528" y="42396"/>
                </a:lnTo>
                <a:lnTo>
                  <a:pt x="49749" y="42396"/>
                </a:lnTo>
                <a:lnTo>
                  <a:pt x="49749" y="35631"/>
                </a:lnTo>
                <a:close/>
                <a:moveTo>
                  <a:pt x="63609" y="35631"/>
                </a:moveTo>
                <a:lnTo>
                  <a:pt x="63609" y="42396"/>
                </a:lnTo>
                <a:lnTo>
                  <a:pt x="56829" y="42396"/>
                </a:lnTo>
                <a:lnTo>
                  <a:pt x="56829" y="35631"/>
                </a:lnTo>
                <a:close/>
                <a:moveTo>
                  <a:pt x="70675" y="35631"/>
                </a:moveTo>
                <a:lnTo>
                  <a:pt x="70675" y="42396"/>
                </a:lnTo>
                <a:lnTo>
                  <a:pt x="63895" y="42396"/>
                </a:lnTo>
                <a:lnTo>
                  <a:pt x="63895" y="35631"/>
                </a:lnTo>
                <a:close/>
                <a:moveTo>
                  <a:pt x="77741" y="35631"/>
                </a:moveTo>
                <a:lnTo>
                  <a:pt x="77741" y="42396"/>
                </a:lnTo>
                <a:lnTo>
                  <a:pt x="70961" y="42396"/>
                </a:lnTo>
                <a:lnTo>
                  <a:pt x="70961" y="35631"/>
                </a:lnTo>
                <a:close/>
                <a:moveTo>
                  <a:pt x="84807" y="35617"/>
                </a:moveTo>
                <a:lnTo>
                  <a:pt x="84807" y="42396"/>
                </a:lnTo>
                <a:lnTo>
                  <a:pt x="78027" y="42396"/>
                </a:lnTo>
                <a:lnTo>
                  <a:pt x="78027" y="35617"/>
                </a:lnTo>
                <a:close/>
                <a:moveTo>
                  <a:pt x="91858" y="35631"/>
                </a:moveTo>
                <a:lnTo>
                  <a:pt x="91858" y="42396"/>
                </a:lnTo>
                <a:lnTo>
                  <a:pt x="85093" y="42396"/>
                </a:lnTo>
                <a:lnTo>
                  <a:pt x="85093" y="35631"/>
                </a:lnTo>
                <a:close/>
                <a:moveTo>
                  <a:pt x="98939" y="35631"/>
                </a:moveTo>
                <a:lnTo>
                  <a:pt x="98939" y="42396"/>
                </a:lnTo>
                <a:lnTo>
                  <a:pt x="92159" y="42396"/>
                </a:lnTo>
                <a:lnTo>
                  <a:pt x="92159" y="35631"/>
                </a:lnTo>
                <a:close/>
                <a:moveTo>
                  <a:pt x="105990" y="35631"/>
                </a:moveTo>
                <a:lnTo>
                  <a:pt x="105990" y="42396"/>
                </a:lnTo>
                <a:lnTo>
                  <a:pt x="99225" y="42396"/>
                </a:lnTo>
                <a:lnTo>
                  <a:pt x="99225" y="35631"/>
                </a:lnTo>
                <a:close/>
                <a:moveTo>
                  <a:pt x="113056" y="35617"/>
                </a:moveTo>
                <a:lnTo>
                  <a:pt x="113056" y="42396"/>
                </a:lnTo>
                <a:lnTo>
                  <a:pt x="106291" y="42396"/>
                </a:lnTo>
                <a:lnTo>
                  <a:pt x="106291" y="35617"/>
                </a:lnTo>
                <a:close/>
                <a:moveTo>
                  <a:pt x="7066" y="42683"/>
                </a:moveTo>
                <a:lnTo>
                  <a:pt x="7066" y="49462"/>
                </a:lnTo>
                <a:lnTo>
                  <a:pt x="287" y="49462"/>
                </a:lnTo>
                <a:lnTo>
                  <a:pt x="287" y="42697"/>
                </a:lnTo>
                <a:lnTo>
                  <a:pt x="7066" y="42683"/>
                </a:lnTo>
                <a:close/>
                <a:moveTo>
                  <a:pt x="14132" y="42697"/>
                </a:moveTo>
                <a:lnTo>
                  <a:pt x="14132" y="49462"/>
                </a:lnTo>
                <a:lnTo>
                  <a:pt x="7353" y="49462"/>
                </a:lnTo>
                <a:lnTo>
                  <a:pt x="7353" y="42697"/>
                </a:lnTo>
                <a:close/>
                <a:moveTo>
                  <a:pt x="21198" y="42697"/>
                </a:moveTo>
                <a:lnTo>
                  <a:pt x="21198" y="49462"/>
                </a:lnTo>
                <a:lnTo>
                  <a:pt x="14419" y="49462"/>
                </a:lnTo>
                <a:lnTo>
                  <a:pt x="14419" y="42697"/>
                </a:lnTo>
                <a:close/>
                <a:moveTo>
                  <a:pt x="28264" y="42683"/>
                </a:moveTo>
                <a:lnTo>
                  <a:pt x="28264" y="49462"/>
                </a:lnTo>
                <a:lnTo>
                  <a:pt x="21485" y="49462"/>
                </a:lnTo>
                <a:lnTo>
                  <a:pt x="21485" y="42697"/>
                </a:lnTo>
                <a:lnTo>
                  <a:pt x="28264" y="42683"/>
                </a:lnTo>
                <a:close/>
                <a:moveTo>
                  <a:pt x="35330" y="42697"/>
                </a:moveTo>
                <a:lnTo>
                  <a:pt x="35330" y="49462"/>
                </a:lnTo>
                <a:lnTo>
                  <a:pt x="28565" y="49462"/>
                </a:lnTo>
                <a:lnTo>
                  <a:pt x="28565" y="42697"/>
                </a:lnTo>
                <a:close/>
                <a:moveTo>
                  <a:pt x="42396" y="42697"/>
                </a:moveTo>
                <a:lnTo>
                  <a:pt x="42396" y="49462"/>
                </a:lnTo>
                <a:lnTo>
                  <a:pt x="35631" y="49462"/>
                </a:lnTo>
                <a:lnTo>
                  <a:pt x="35631" y="42697"/>
                </a:lnTo>
                <a:close/>
                <a:moveTo>
                  <a:pt x="49462" y="42697"/>
                </a:moveTo>
                <a:lnTo>
                  <a:pt x="49462" y="49462"/>
                </a:lnTo>
                <a:lnTo>
                  <a:pt x="42683" y="49462"/>
                </a:lnTo>
                <a:lnTo>
                  <a:pt x="42683" y="42697"/>
                </a:lnTo>
                <a:close/>
                <a:moveTo>
                  <a:pt x="56528" y="42697"/>
                </a:moveTo>
                <a:lnTo>
                  <a:pt x="56528" y="49462"/>
                </a:lnTo>
                <a:lnTo>
                  <a:pt x="49749" y="49462"/>
                </a:lnTo>
                <a:lnTo>
                  <a:pt x="49749" y="42697"/>
                </a:lnTo>
                <a:close/>
                <a:moveTo>
                  <a:pt x="63609" y="42697"/>
                </a:moveTo>
                <a:lnTo>
                  <a:pt x="63609" y="49462"/>
                </a:lnTo>
                <a:lnTo>
                  <a:pt x="56829" y="49462"/>
                </a:lnTo>
                <a:lnTo>
                  <a:pt x="56829" y="42697"/>
                </a:lnTo>
                <a:close/>
                <a:moveTo>
                  <a:pt x="70675" y="42697"/>
                </a:moveTo>
                <a:lnTo>
                  <a:pt x="70675" y="49462"/>
                </a:lnTo>
                <a:lnTo>
                  <a:pt x="63895" y="49462"/>
                </a:lnTo>
                <a:lnTo>
                  <a:pt x="63895" y="42697"/>
                </a:lnTo>
                <a:close/>
                <a:moveTo>
                  <a:pt x="77741" y="42697"/>
                </a:moveTo>
                <a:lnTo>
                  <a:pt x="77741" y="49462"/>
                </a:lnTo>
                <a:lnTo>
                  <a:pt x="70961" y="49462"/>
                </a:lnTo>
                <a:lnTo>
                  <a:pt x="70961" y="42697"/>
                </a:lnTo>
                <a:close/>
                <a:moveTo>
                  <a:pt x="84807" y="42697"/>
                </a:moveTo>
                <a:lnTo>
                  <a:pt x="84807" y="49462"/>
                </a:lnTo>
                <a:lnTo>
                  <a:pt x="78027" y="49462"/>
                </a:lnTo>
                <a:lnTo>
                  <a:pt x="78027" y="42697"/>
                </a:lnTo>
                <a:close/>
                <a:moveTo>
                  <a:pt x="91858" y="42697"/>
                </a:moveTo>
                <a:lnTo>
                  <a:pt x="91858" y="49462"/>
                </a:lnTo>
                <a:lnTo>
                  <a:pt x="85093" y="49462"/>
                </a:lnTo>
                <a:lnTo>
                  <a:pt x="85093" y="42697"/>
                </a:lnTo>
                <a:close/>
                <a:moveTo>
                  <a:pt x="98939" y="42697"/>
                </a:moveTo>
                <a:lnTo>
                  <a:pt x="98939" y="49462"/>
                </a:lnTo>
                <a:lnTo>
                  <a:pt x="92159" y="49462"/>
                </a:lnTo>
                <a:lnTo>
                  <a:pt x="92159" y="42697"/>
                </a:lnTo>
                <a:close/>
                <a:moveTo>
                  <a:pt x="105990" y="42697"/>
                </a:moveTo>
                <a:lnTo>
                  <a:pt x="105990" y="49462"/>
                </a:lnTo>
                <a:lnTo>
                  <a:pt x="99225" y="49462"/>
                </a:lnTo>
                <a:lnTo>
                  <a:pt x="99225" y="42697"/>
                </a:lnTo>
                <a:close/>
                <a:moveTo>
                  <a:pt x="113056" y="42697"/>
                </a:moveTo>
                <a:lnTo>
                  <a:pt x="113056" y="49462"/>
                </a:lnTo>
                <a:lnTo>
                  <a:pt x="106291" y="49462"/>
                </a:lnTo>
                <a:lnTo>
                  <a:pt x="106291" y="42697"/>
                </a:lnTo>
                <a:close/>
                <a:moveTo>
                  <a:pt x="7066" y="49749"/>
                </a:moveTo>
                <a:lnTo>
                  <a:pt x="7066" y="56528"/>
                </a:lnTo>
                <a:lnTo>
                  <a:pt x="287" y="56528"/>
                </a:lnTo>
                <a:lnTo>
                  <a:pt x="287" y="49763"/>
                </a:lnTo>
                <a:lnTo>
                  <a:pt x="7066" y="49749"/>
                </a:lnTo>
                <a:close/>
                <a:moveTo>
                  <a:pt x="14132" y="49763"/>
                </a:moveTo>
                <a:lnTo>
                  <a:pt x="14132" y="56528"/>
                </a:lnTo>
                <a:lnTo>
                  <a:pt x="7353" y="56528"/>
                </a:lnTo>
                <a:lnTo>
                  <a:pt x="7353" y="49763"/>
                </a:lnTo>
                <a:close/>
                <a:moveTo>
                  <a:pt x="21198" y="49763"/>
                </a:moveTo>
                <a:lnTo>
                  <a:pt x="21198" y="56528"/>
                </a:lnTo>
                <a:lnTo>
                  <a:pt x="14419" y="56528"/>
                </a:lnTo>
                <a:lnTo>
                  <a:pt x="14419" y="49763"/>
                </a:lnTo>
                <a:close/>
                <a:moveTo>
                  <a:pt x="28264" y="49749"/>
                </a:moveTo>
                <a:lnTo>
                  <a:pt x="28264" y="56528"/>
                </a:lnTo>
                <a:lnTo>
                  <a:pt x="21485" y="56528"/>
                </a:lnTo>
                <a:lnTo>
                  <a:pt x="21485" y="49763"/>
                </a:lnTo>
                <a:lnTo>
                  <a:pt x="28264" y="49749"/>
                </a:lnTo>
                <a:close/>
                <a:moveTo>
                  <a:pt x="35330" y="49763"/>
                </a:moveTo>
                <a:lnTo>
                  <a:pt x="35330" y="56528"/>
                </a:lnTo>
                <a:lnTo>
                  <a:pt x="28565" y="56528"/>
                </a:lnTo>
                <a:lnTo>
                  <a:pt x="28565" y="49763"/>
                </a:lnTo>
                <a:close/>
                <a:moveTo>
                  <a:pt x="42396" y="49763"/>
                </a:moveTo>
                <a:lnTo>
                  <a:pt x="42396" y="56528"/>
                </a:lnTo>
                <a:lnTo>
                  <a:pt x="35631" y="56528"/>
                </a:lnTo>
                <a:lnTo>
                  <a:pt x="35631" y="49763"/>
                </a:lnTo>
                <a:close/>
                <a:moveTo>
                  <a:pt x="49462" y="49763"/>
                </a:moveTo>
                <a:lnTo>
                  <a:pt x="49462" y="56528"/>
                </a:lnTo>
                <a:lnTo>
                  <a:pt x="42683" y="56528"/>
                </a:lnTo>
                <a:lnTo>
                  <a:pt x="42683" y="49763"/>
                </a:lnTo>
                <a:close/>
                <a:moveTo>
                  <a:pt x="56528" y="49763"/>
                </a:moveTo>
                <a:lnTo>
                  <a:pt x="56528" y="56528"/>
                </a:lnTo>
                <a:lnTo>
                  <a:pt x="49749" y="56528"/>
                </a:lnTo>
                <a:lnTo>
                  <a:pt x="49749" y="49763"/>
                </a:lnTo>
                <a:close/>
                <a:moveTo>
                  <a:pt x="63609" y="49763"/>
                </a:moveTo>
                <a:lnTo>
                  <a:pt x="63609" y="56528"/>
                </a:lnTo>
                <a:lnTo>
                  <a:pt x="56829" y="56528"/>
                </a:lnTo>
                <a:lnTo>
                  <a:pt x="56829" y="49763"/>
                </a:lnTo>
                <a:close/>
                <a:moveTo>
                  <a:pt x="70675" y="49763"/>
                </a:moveTo>
                <a:lnTo>
                  <a:pt x="70675" y="56528"/>
                </a:lnTo>
                <a:lnTo>
                  <a:pt x="63895" y="56528"/>
                </a:lnTo>
                <a:lnTo>
                  <a:pt x="63895" y="49763"/>
                </a:lnTo>
                <a:close/>
                <a:moveTo>
                  <a:pt x="77741" y="49763"/>
                </a:moveTo>
                <a:lnTo>
                  <a:pt x="77741" y="56528"/>
                </a:lnTo>
                <a:lnTo>
                  <a:pt x="70961" y="56528"/>
                </a:lnTo>
                <a:lnTo>
                  <a:pt x="70961" y="49763"/>
                </a:lnTo>
                <a:close/>
                <a:moveTo>
                  <a:pt x="84807" y="49763"/>
                </a:moveTo>
                <a:lnTo>
                  <a:pt x="84807" y="56528"/>
                </a:lnTo>
                <a:lnTo>
                  <a:pt x="78027" y="56528"/>
                </a:lnTo>
                <a:lnTo>
                  <a:pt x="78027" y="49763"/>
                </a:lnTo>
                <a:close/>
                <a:moveTo>
                  <a:pt x="91858" y="49763"/>
                </a:moveTo>
                <a:lnTo>
                  <a:pt x="91858" y="56528"/>
                </a:lnTo>
                <a:lnTo>
                  <a:pt x="85093" y="56528"/>
                </a:lnTo>
                <a:lnTo>
                  <a:pt x="85093" y="49763"/>
                </a:lnTo>
                <a:close/>
                <a:moveTo>
                  <a:pt x="98939" y="49763"/>
                </a:moveTo>
                <a:lnTo>
                  <a:pt x="98939" y="56528"/>
                </a:lnTo>
                <a:lnTo>
                  <a:pt x="92159" y="56528"/>
                </a:lnTo>
                <a:lnTo>
                  <a:pt x="92159" y="49763"/>
                </a:lnTo>
                <a:close/>
                <a:moveTo>
                  <a:pt x="105990" y="49763"/>
                </a:moveTo>
                <a:lnTo>
                  <a:pt x="105990" y="56528"/>
                </a:lnTo>
                <a:lnTo>
                  <a:pt x="99225" y="56528"/>
                </a:lnTo>
                <a:lnTo>
                  <a:pt x="99225" y="49763"/>
                </a:lnTo>
                <a:close/>
                <a:moveTo>
                  <a:pt x="113056" y="49763"/>
                </a:moveTo>
                <a:lnTo>
                  <a:pt x="113056" y="56528"/>
                </a:lnTo>
                <a:lnTo>
                  <a:pt x="106291" y="56528"/>
                </a:lnTo>
                <a:lnTo>
                  <a:pt x="106291" y="49763"/>
                </a:lnTo>
                <a:close/>
                <a:moveTo>
                  <a:pt x="7066" y="56829"/>
                </a:moveTo>
                <a:lnTo>
                  <a:pt x="7066" y="63594"/>
                </a:lnTo>
                <a:lnTo>
                  <a:pt x="287" y="63594"/>
                </a:lnTo>
                <a:lnTo>
                  <a:pt x="287" y="56829"/>
                </a:lnTo>
                <a:close/>
                <a:moveTo>
                  <a:pt x="14132" y="56829"/>
                </a:moveTo>
                <a:lnTo>
                  <a:pt x="14132" y="63594"/>
                </a:lnTo>
                <a:lnTo>
                  <a:pt x="7353" y="63594"/>
                </a:lnTo>
                <a:lnTo>
                  <a:pt x="7353" y="56829"/>
                </a:lnTo>
                <a:close/>
                <a:moveTo>
                  <a:pt x="21198" y="56829"/>
                </a:moveTo>
                <a:lnTo>
                  <a:pt x="21198" y="63594"/>
                </a:lnTo>
                <a:lnTo>
                  <a:pt x="14419" y="63594"/>
                </a:lnTo>
                <a:lnTo>
                  <a:pt x="14419" y="56829"/>
                </a:lnTo>
                <a:close/>
                <a:moveTo>
                  <a:pt x="28264" y="56815"/>
                </a:moveTo>
                <a:lnTo>
                  <a:pt x="28264" y="63594"/>
                </a:lnTo>
                <a:lnTo>
                  <a:pt x="21485" y="63594"/>
                </a:lnTo>
                <a:lnTo>
                  <a:pt x="21485" y="56815"/>
                </a:lnTo>
                <a:close/>
                <a:moveTo>
                  <a:pt x="35330" y="56829"/>
                </a:moveTo>
                <a:lnTo>
                  <a:pt x="35330" y="63594"/>
                </a:lnTo>
                <a:lnTo>
                  <a:pt x="28565" y="63594"/>
                </a:lnTo>
                <a:lnTo>
                  <a:pt x="28565" y="56829"/>
                </a:lnTo>
                <a:close/>
                <a:moveTo>
                  <a:pt x="42396" y="56829"/>
                </a:moveTo>
                <a:lnTo>
                  <a:pt x="42396" y="63594"/>
                </a:lnTo>
                <a:lnTo>
                  <a:pt x="35631" y="63594"/>
                </a:lnTo>
                <a:lnTo>
                  <a:pt x="35631" y="56829"/>
                </a:lnTo>
                <a:close/>
                <a:moveTo>
                  <a:pt x="49462" y="56829"/>
                </a:moveTo>
                <a:lnTo>
                  <a:pt x="49462" y="63594"/>
                </a:lnTo>
                <a:lnTo>
                  <a:pt x="42683" y="63594"/>
                </a:lnTo>
                <a:lnTo>
                  <a:pt x="42683" y="56829"/>
                </a:lnTo>
                <a:close/>
                <a:moveTo>
                  <a:pt x="56528" y="56829"/>
                </a:moveTo>
                <a:lnTo>
                  <a:pt x="56528" y="63594"/>
                </a:lnTo>
                <a:lnTo>
                  <a:pt x="49749" y="63594"/>
                </a:lnTo>
                <a:lnTo>
                  <a:pt x="49763" y="56829"/>
                </a:lnTo>
                <a:close/>
                <a:moveTo>
                  <a:pt x="63609" y="56829"/>
                </a:moveTo>
                <a:lnTo>
                  <a:pt x="63609" y="63594"/>
                </a:lnTo>
                <a:lnTo>
                  <a:pt x="56829" y="63594"/>
                </a:lnTo>
                <a:lnTo>
                  <a:pt x="56829" y="56829"/>
                </a:lnTo>
                <a:close/>
                <a:moveTo>
                  <a:pt x="70675" y="56829"/>
                </a:moveTo>
                <a:lnTo>
                  <a:pt x="70675" y="63594"/>
                </a:lnTo>
                <a:lnTo>
                  <a:pt x="63895" y="63594"/>
                </a:lnTo>
                <a:lnTo>
                  <a:pt x="63895" y="56829"/>
                </a:lnTo>
                <a:close/>
                <a:moveTo>
                  <a:pt x="77741" y="56829"/>
                </a:moveTo>
                <a:lnTo>
                  <a:pt x="77741" y="63594"/>
                </a:lnTo>
                <a:lnTo>
                  <a:pt x="70961" y="63594"/>
                </a:lnTo>
                <a:lnTo>
                  <a:pt x="70961" y="56829"/>
                </a:lnTo>
                <a:close/>
                <a:moveTo>
                  <a:pt x="84807" y="56815"/>
                </a:moveTo>
                <a:lnTo>
                  <a:pt x="84807" y="63594"/>
                </a:lnTo>
                <a:lnTo>
                  <a:pt x="78027" y="63594"/>
                </a:lnTo>
                <a:lnTo>
                  <a:pt x="78027" y="56815"/>
                </a:lnTo>
                <a:close/>
                <a:moveTo>
                  <a:pt x="91858" y="56829"/>
                </a:moveTo>
                <a:lnTo>
                  <a:pt x="91858" y="63594"/>
                </a:lnTo>
                <a:lnTo>
                  <a:pt x="85093" y="63594"/>
                </a:lnTo>
                <a:lnTo>
                  <a:pt x="85093" y="56829"/>
                </a:lnTo>
                <a:close/>
                <a:moveTo>
                  <a:pt x="98939" y="56829"/>
                </a:moveTo>
                <a:lnTo>
                  <a:pt x="98939" y="63594"/>
                </a:lnTo>
                <a:lnTo>
                  <a:pt x="92159" y="63594"/>
                </a:lnTo>
                <a:lnTo>
                  <a:pt x="92159" y="56829"/>
                </a:lnTo>
                <a:close/>
                <a:moveTo>
                  <a:pt x="105990" y="56829"/>
                </a:moveTo>
                <a:lnTo>
                  <a:pt x="105990" y="63594"/>
                </a:lnTo>
                <a:lnTo>
                  <a:pt x="99225" y="63594"/>
                </a:lnTo>
                <a:lnTo>
                  <a:pt x="99225" y="56829"/>
                </a:lnTo>
                <a:close/>
                <a:moveTo>
                  <a:pt x="113056" y="56829"/>
                </a:moveTo>
                <a:lnTo>
                  <a:pt x="113056" y="63594"/>
                </a:lnTo>
                <a:lnTo>
                  <a:pt x="106291" y="63594"/>
                </a:lnTo>
                <a:lnTo>
                  <a:pt x="106291" y="56829"/>
                </a:lnTo>
                <a:close/>
                <a:moveTo>
                  <a:pt x="7066" y="63895"/>
                </a:moveTo>
                <a:lnTo>
                  <a:pt x="7066" y="70660"/>
                </a:lnTo>
                <a:lnTo>
                  <a:pt x="287" y="70660"/>
                </a:lnTo>
                <a:lnTo>
                  <a:pt x="287" y="63895"/>
                </a:lnTo>
                <a:close/>
                <a:moveTo>
                  <a:pt x="14132" y="63895"/>
                </a:moveTo>
                <a:lnTo>
                  <a:pt x="14132" y="70660"/>
                </a:lnTo>
                <a:lnTo>
                  <a:pt x="7353" y="70660"/>
                </a:lnTo>
                <a:lnTo>
                  <a:pt x="7353" y="63895"/>
                </a:lnTo>
                <a:close/>
                <a:moveTo>
                  <a:pt x="21198" y="63895"/>
                </a:moveTo>
                <a:lnTo>
                  <a:pt x="21198" y="70660"/>
                </a:lnTo>
                <a:lnTo>
                  <a:pt x="14419" y="70660"/>
                </a:lnTo>
                <a:lnTo>
                  <a:pt x="14419" y="63895"/>
                </a:lnTo>
                <a:close/>
                <a:moveTo>
                  <a:pt x="28264" y="63880"/>
                </a:moveTo>
                <a:lnTo>
                  <a:pt x="28264" y="70660"/>
                </a:lnTo>
                <a:lnTo>
                  <a:pt x="21485" y="70660"/>
                </a:lnTo>
                <a:lnTo>
                  <a:pt x="21485" y="63895"/>
                </a:lnTo>
                <a:lnTo>
                  <a:pt x="28264" y="63880"/>
                </a:lnTo>
                <a:close/>
                <a:moveTo>
                  <a:pt x="35330" y="63895"/>
                </a:moveTo>
                <a:lnTo>
                  <a:pt x="35330" y="70660"/>
                </a:lnTo>
                <a:lnTo>
                  <a:pt x="28565" y="70660"/>
                </a:lnTo>
                <a:lnTo>
                  <a:pt x="28565" y="63895"/>
                </a:lnTo>
                <a:close/>
                <a:moveTo>
                  <a:pt x="42396" y="63895"/>
                </a:moveTo>
                <a:lnTo>
                  <a:pt x="42396" y="70660"/>
                </a:lnTo>
                <a:lnTo>
                  <a:pt x="35631" y="70660"/>
                </a:lnTo>
                <a:lnTo>
                  <a:pt x="35631" y="63895"/>
                </a:lnTo>
                <a:close/>
                <a:moveTo>
                  <a:pt x="49462" y="63895"/>
                </a:moveTo>
                <a:lnTo>
                  <a:pt x="49462" y="70660"/>
                </a:lnTo>
                <a:lnTo>
                  <a:pt x="42683" y="70660"/>
                </a:lnTo>
                <a:lnTo>
                  <a:pt x="42697" y="63895"/>
                </a:lnTo>
                <a:close/>
                <a:moveTo>
                  <a:pt x="56528" y="63895"/>
                </a:moveTo>
                <a:lnTo>
                  <a:pt x="56528" y="70660"/>
                </a:lnTo>
                <a:lnTo>
                  <a:pt x="49749" y="70660"/>
                </a:lnTo>
                <a:lnTo>
                  <a:pt x="49749" y="63895"/>
                </a:lnTo>
                <a:close/>
                <a:moveTo>
                  <a:pt x="63609" y="63895"/>
                </a:moveTo>
                <a:lnTo>
                  <a:pt x="63609" y="70660"/>
                </a:lnTo>
                <a:lnTo>
                  <a:pt x="56829" y="70660"/>
                </a:lnTo>
                <a:lnTo>
                  <a:pt x="56829" y="63895"/>
                </a:lnTo>
                <a:close/>
                <a:moveTo>
                  <a:pt x="70675" y="63895"/>
                </a:moveTo>
                <a:lnTo>
                  <a:pt x="70675" y="70660"/>
                </a:lnTo>
                <a:lnTo>
                  <a:pt x="63895" y="70660"/>
                </a:lnTo>
                <a:lnTo>
                  <a:pt x="63895" y="63895"/>
                </a:lnTo>
                <a:close/>
                <a:moveTo>
                  <a:pt x="77741" y="63895"/>
                </a:moveTo>
                <a:lnTo>
                  <a:pt x="77741" y="70660"/>
                </a:lnTo>
                <a:lnTo>
                  <a:pt x="70961" y="70660"/>
                </a:lnTo>
                <a:lnTo>
                  <a:pt x="70961" y="63895"/>
                </a:lnTo>
                <a:close/>
                <a:moveTo>
                  <a:pt x="84807" y="63895"/>
                </a:moveTo>
                <a:lnTo>
                  <a:pt x="84807" y="70660"/>
                </a:lnTo>
                <a:lnTo>
                  <a:pt x="78027" y="70660"/>
                </a:lnTo>
                <a:lnTo>
                  <a:pt x="78027" y="63895"/>
                </a:lnTo>
                <a:close/>
                <a:moveTo>
                  <a:pt x="91858" y="63895"/>
                </a:moveTo>
                <a:lnTo>
                  <a:pt x="91858" y="70660"/>
                </a:lnTo>
                <a:lnTo>
                  <a:pt x="85093" y="70660"/>
                </a:lnTo>
                <a:lnTo>
                  <a:pt x="85093" y="63895"/>
                </a:lnTo>
                <a:close/>
                <a:moveTo>
                  <a:pt x="98939" y="63895"/>
                </a:moveTo>
                <a:lnTo>
                  <a:pt x="98939" y="70660"/>
                </a:lnTo>
                <a:lnTo>
                  <a:pt x="92159" y="70660"/>
                </a:lnTo>
                <a:lnTo>
                  <a:pt x="92159" y="63895"/>
                </a:lnTo>
                <a:close/>
                <a:moveTo>
                  <a:pt x="105990" y="63895"/>
                </a:moveTo>
                <a:lnTo>
                  <a:pt x="105990" y="70660"/>
                </a:lnTo>
                <a:lnTo>
                  <a:pt x="99225" y="70660"/>
                </a:lnTo>
                <a:lnTo>
                  <a:pt x="99225" y="63895"/>
                </a:lnTo>
                <a:close/>
                <a:moveTo>
                  <a:pt x="113056" y="63895"/>
                </a:moveTo>
                <a:lnTo>
                  <a:pt x="113056" y="70660"/>
                </a:lnTo>
                <a:lnTo>
                  <a:pt x="106291" y="70660"/>
                </a:lnTo>
                <a:lnTo>
                  <a:pt x="106291" y="63895"/>
                </a:lnTo>
                <a:close/>
                <a:moveTo>
                  <a:pt x="7066" y="70961"/>
                </a:moveTo>
                <a:lnTo>
                  <a:pt x="7066" y="77726"/>
                </a:lnTo>
                <a:lnTo>
                  <a:pt x="287" y="77726"/>
                </a:lnTo>
                <a:lnTo>
                  <a:pt x="287" y="70961"/>
                </a:lnTo>
                <a:close/>
                <a:moveTo>
                  <a:pt x="14132" y="70961"/>
                </a:moveTo>
                <a:lnTo>
                  <a:pt x="14132" y="77726"/>
                </a:lnTo>
                <a:lnTo>
                  <a:pt x="7353" y="77726"/>
                </a:lnTo>
                <a:lnTo>
                  <a:pt x="7353" y="70961"/>
                </a:lnTo>
                <a:close/>
                <a:moveTo>
                  <a:pt x="21198" y="70961"/>
                </a:moveTo>
                <a:lnTo>
                  <a:pt x="21198" y="77726"/>
                </a:lnTo>
                <a:lnTo>
                  <a:pt x="14419" y="77726"/>
                </a:lnTo>
                <a:lnTo>
                  <a:pt x="14419" y="70961"/>
                </a:lnTo>
                <a:close/>
                <a:moveTo>
                  <a:pt x="28264" y="70946"/>
                </a:moveTo>
                <a:lnTo>
                  <a:pt x="28264" y="77726"/>
                </a:lnTo>
                <a:lnTo>
                  <a:pt x="21485" y="77726"/>
                </a:lnTo>
                <a:lnTo>
                  <a:pt x="21485" y="70961"/>
                </a:lnTo>
                <a:lnTo>
                  <a:pt x="28264" y="70946"/>
                </a:lnTo>
                <a:close/>
                <a:moveTo>
                  <a:pt x="35330" y="70961"/>
                </a:moveTo>
                <a:lnTo>
                  <a:pt x="35330" y="77726"/>
                </a:lnTo>
                <a:lnTo>
                  <a:pt x="28565" y="77726"/>
                </a:lnTo>
                <a:lnTo>
                  <a:pt x="28565" y="70961"/>
                </a:lnTo>
                <a:close/>
                <a:moveTo>
                  <a:pt x="42396" y="70961"/>
                </a:moveTo>
                <a:lnTo>
                  <a:pt x="42396" y="77726"/>
                </a:lnTo>
                <a:lnTo>
                  <a:pt x="35631" y="77726"/>
                </a:lnTo>
                <a:lnTo>
                  <a:pt x="35631" y="70961"/>
                </a:lnTo>
                <a:close/>
                <a:moveTo>
                  <a:pt x="49462" y="70961"/>
                </a:moveTo>
                <a:lnTo>
                  <a:pt x="49462" y="77726"/>
                </a:lnTo>
                <a:lnTo>
                  <a:pt x="42683" y="77726"/>
                </a:lnTo>
                <a:lnTo>
                  <a:pt x="42683" y="70961"/>
                </a:lnTo>
                <a:close/>
                <a:moveTo>
                  <a:pt x="56528" y="70961"/>
                </a:moveTo>
                <a:lnTo>
                  <a:pt x="56528" y="77726"/>
                </a:lnTo>
                <a:lnTo>
                  <a:pt x="49749" y="77726"/>
                </a:lnTo>
                <a:lnTo>
                  <a:pt x="49763" y="70961"/>
                </a:lnTo>
                <a:close/>
                <a:moveTo>
                  <a:pt x="63609" y="70961"/>
                </a:moveTo>
                <a:lnTo>
                  <a:pt x="63609" y="77726"/>
                </a:lnTo>
                <a:lnTo>
                  <a:pt x="56829" y="77726"/>
                </a:lnTo>
                <a:lnTo>
                  <a:pt x="56829" y="70961"/>
                </a:lnTo>
                <a:close/>
                <a:moveTo>
                  <a:pt x="70675" y="70961"/>
                </a:moveTo>
                <a:lnTo>
                  <a:pt x="70675" y="77726"/>
                </a:lnTo>
                <a:lnTo>
                  <a:pt x="63895" y="77726"/>
                </a:lnTo>
                <a:lnTo>
                  <a:pt x="63895" y="70961"/>
                </a:lnTo>
                <a:close/>
                <a:moveTo>
                  <a:pt x="77741" y="70961"/>
                </a:moveTo>
                <a:lnTo>
                  <a:pt x="77741" y="77726"/>
                </a:lnTo>
                <a:lnTo>
                  <a:pt x="70961" y="77726"/>
                </a:lnTo>
                <a:lnTo>
                  <a:pt x="70961" y="70961"/>
                </a:lnTo>
                <a:close/>
                <a:moveTo>
                  <a:pt x="84807" y="70946"/>
                </a:moveTo>
                <a:lnTo>
                  <a:pt x="84807" y="77726"/>
                </a:lnTo>
                <a:lnTo>
                  <a:pt x="78027" y="77726"/>
                </a:lnTo>
                <a:lnTo>
                  <a:pt x="78027" y="70946"/>
                </a:lnTo>
                <a:close/>
                <a:moveTo>
                  <a:pt x="91858" y="70961"/>
                </a:moveTo>
                <a:lnTo>
                  <a:pt x="91858" y="77726"/>
                </a:lnTo>
                <a:lnTo>
                  <a:pt x="85093" y="77726"/>
                </a:lnTo>
                <a:lnTo>
                  <a:pt x="85093" y="70961"/>
                </a:lnTo>
                <a:close/>
                <a:moveTo>
                  <a:pt x="98939" y="70961"/>
                </a:moveTo>
                <a:lnTo>
                  <a:pt x="98939" y="77726"/>
                </a:lnTo>
                <a:lnTo>
                  <a:pt x="92159" y="77726"/>
                </a:lnTo>
                <a:lnTo>
                  <a:pt x="92159" y="70961"/>
                </a:lnTo>
                <a:close/>
                <a:moveTo>
                  <a:pt x="105990" y="70961"/>
                </a:moveTo>
                <a:lnTo>
                  <a:pt x="105990" y="77726"/>
                </a:lnTo>
                <a:lnTo>
                  <a:pt x="99225" y="77726"/>
                </a:lnTo>
                <a:lnTo>
                  <a:pt x="99225" y="70961"/>
                </a:lnTo>
                <a:close/>
                <a:moveTo>
                  <a:pt x="113056" y="70961"/>
                </a:moveTo>
                <a:lnTo>
                  <a:pt x="113056" y="77726"/>
                </a:lnTo>
                <a:lnTo>
                  <a:pt x="106291" y="77726"/>
                </a:lnTo>
                <a:lnTo>
                  <a:pt x="106291" y="70961"/>
                </a:lnTo>
                <a:close/>
                <a:moveTo>
                  <a:pt x="7066" y="78027"/>
                </a:moveTo>
                <a:lnTo>
                  <a:pt x="7066" y="84792"/>
                </a:lnTo>
                <a:lnTo>
                  <a:pt x="287" y="84792"/>
                </a:lnTo>
                <a:lnTo>
                  <a:pt x="287" y="78027"/>
                </a:lnTo>
                <a:close/>
                <a:moveTo>
                  <a:pt x="14132" y="78027"/>
                </a:moveTo>
                <a:lnTo>
                  <a:pt x="14132" y="84792"/>
                </a:lnTo>
                <a:lnTo>
                  <a:pt x="7353" y="84792"/>
                </a:lnTo>
                <a:lnTo>
                  <a:pt x="7353" y="78027"/>
                </a:lnTo>
                <a:close/>
                <a:moveTo>
                  <a:pt x="21198" y="78027"/>
                </a:moveTo>
                <a:lnTo>
                  <a:pt x="21198" y="84792"/>
                </a:lnTo>
                <a:lnTo>
                  <a:pt x="14419" y="84792"/>
                </a:lnTo>
                <a:lnTo>
                  <a:pt x="14419" y="78027"/>
                </a:lnTo>
                <a:close/>
                <a:moveTo>
                  <a:pt x="28264" y="78027"/>
                </a:moveTo>
                <a:lnTo>
                  <a:pt x="28264" y="84792"/>
                </a:lnTo>
                <a:lnTo>
                  <a:pt x="21485" y="84792"/>
                </a:lnTo>
                <a:lnTo>
                  <a:pt x="21485" y="78027"/>
                </a:lnTo>
                <a:close/>
                <a:moveTo>
                  <a:pt x="35330" y="78027"/>
                </a:moveTo>
                <a:lnTo>
                  <a:pt x="35330" y="84792"/>
                </a:lnTo>
                <a:lnTo>
                  <a:pt x="28565" y="84792"/>
                </a:lnTo>
                <a:lnTo>
                  <a:pt x="28565" y="78027"/>
                </a:lnTo>
                <a:close/>
                <a:moveTo>
                  <a:pt x="42396" y="78027"/>
                </a:moveTo>
                <a:lnTo>
                  <a:pt x="42396" y="84792"/>
                </a:lnTo>
                <a:lnTo>
                  <a:pt x="35617" y="84792"/>
                </a:lnTo>
                <a:lnTo>
                  <a:pt x="35617" y="78027"/>
                </a:lnTo>
                <a:close/>
                <a:moveTo>
                  <a:pt x="49462" y="78027"/>
                </a:moveTo>
                <a:lnTo>
                  <a:pt x="49462" y="84792"/>
                </a:lnTo>
                <a:lnTo>
                  <a:pt x="42683" y="84792"/>
                </a:lnTo>
                <a:lnTo>
                  <a:pt x="42683" y="78027"/>
                </a:lnTo>
                <a:close/>
                <a:moveTo>
                  <a:pt x="56528" y="78027"/>
                </a:moveTo>
                <a:lnTo>
                  <a:pt x="56528" y="84792"/>
                </a:lnTo>
                <a:lnTo>
                  <a:pt x="49749" y="84792"/>
                </a:lnTo>
                <a:lnTo>
                  <a:pt x="49749" y="78027"/>
                </a:lnTo>
                <a:close/>
                <a:moveTo>
                  <a:pt x="63609" y="78027"/>
                </a:moveTo>
                <a:lnTo>
                  <a:pt x="63609" y="84792"/>
                </a:lnTo>
                <a:lnTo>
                  <a:pt x="56829" y="84792"/>
                </a:lnTo>
                <a:lnTo>
                  <a:pt x="56829" y="78027"/>
                </a:lnTo>
                <a:close/>
                <a:moveTo>
                  <a:pt x="70675" y="78027"/>
                </a:moveTo>
                <a:lnTo>
                  <a:pt x="70675" y="84792"/>
                </a:lnTo>
                <a:lnTo>
                  <a:pt x="63895" y="84792"/>
                </a:lnTo>
                <a:lnTo>
                  <a:pt x="63895" y="78027"/>
                </a:lnTo>
                <a:close/>
                <a:moveTo>
                  <a:pt x="77741" y="78027"/>
                </a:moveTo>
                <a:lnTo>
                  <a:pt x="77741" y="84792"/>
                </a:lnTo>
                <a:lnTo>
                  <a:pt x="70961" y="84792"/>
                </a:lnTo>
                <a:lnTo>
                  <a:pt x="70961" y="78027"/>
                </a:lnTo>
                <a:close/>
                <a:moveTo>
                  <a:pt x="84792" y="78027"/>
                </a:moveTo>
                <a:lnTo>
                  <a:pt x="84792" y="84792"/>
                </a:lnTo>
                <a:lnTo>
                  <a:pt x="78027" y="84792"/>
                </a:lnTo>
                <a:lnTo>
                  <a:pt x="78027" y="78027"/>
                </a:lnTo>
                <a:close/>
                <a:moveTo>
                  <a:pt x="91858" y="78027"/>
                </a:moveTo>
                <a:lnTo>
                  <a:pt x="91858" y="84792"/>
                </a:lnTo>
                <a:lnTo>
                  <a:pt x="85093" y="84792"/>
                </a:lnTo>
                <a:lnTo>
                  <a:pt x="85093" y="78027"/>
                </a:lnTo>
                <a:close/>
                <a:moveTo>
                  <a:pt x="98939" y="78027"/>
                </a:moveTo>
                <a:lnTo>
                  <a:pt x="98939" y="84792"/>
                </a:lnTo>
                <a:lnTo>
                  <a:pt x="92159" y="84792"/>
                </a:lnTo>
                <a:lnTo>
                  <a:pt x="92159" y="78027"/>
                </a:lnTo>
                <a:close/>
                <a:moveTo>
                  <a:pt x="105990" y="78027"/>
                </a:moveTo>
                <a:lnTo>
                  <a:pt x="105990" y="84792"/>
                </a:lnTo>
                <a:lnTo>
                  <a:pt x="99225" y="84792"/>
                </a:lnTo>
                <a:lnTo>
                  <a:pt x="99225" y="78027"/>
                </a:lnTo>
                <a:close/>
                <a:moveTo>
                  <a:pt x="113056" y="78027"/>
                </a:moveTo>
                <a:lnTo>
                  <a:pt x="113056" y="84792"/>
                </a:lnTo>
                <a:lnTo>
                  <a:pt x="106291" y="84792"/>
                </a:lnTo>
                <a:lnTo>
                  <a:pt x="106291" y="78027"/>
                </a:lnTo>
                <a:close/>
                <a:moveTo>
                  <a:pt x="7066" y="85093"/>
                </a:moveTo>
                <a:lnTo>
                  <a:pt x="7066" y="91858"/>
                </a:lnTo>
                <a:lnTo>
                  <a:pt x="287" y="91858"/>
                </a:lnTo>
                <a:lnTo>
                  <a:pt x="287" y="85093"/>
                </a:lnTo>
                <a:close/>
                <a:moveTo>
                  <a:pt x="14132" y="85093"/>
                </a:moveTo>
                <a:lnTo>
                  <a:pt x="14132" y="91858"/>
                </a:lnTo>
                <a:lnTo>
                  <a:pt x="7353" y="91858"/>
                </a:lnTo>
                <a:lnTo>
                  <a:pt x="7353" y="85093"/>
                </a:lnTo>
                <a:close/>
                <a:moveTo>
                  <a:pt x="21198" y="85093"/>
                </a:moveTo>
                <a:lnTo>
                  <a:pt x="21198" y="91858"/>
                </a:lnTo>
                <a:lnTo>
                  <a:pt x="14419" y="91858"/>
                </a:lnTo>
                <a:lnTo>
                  <a:pt x="14419" y="85093"/>
                </a:lnTo>
                <a:close/>
                <a:moveTo>
                  <a:pt x="28264" y="85093"/>
                </a:moveTo>
                <a:lnTo>
                  <a:pt x="28264" y="91858"/>
                </a:lnTo>
                <a:lnTo>
                  <a:pt x="21485" y="91858"/>
                </a:lnTo>
                <a:lnTo>
                  <a:pt x="21485" y="85093"/>
                </a:lnTo>
                <a:close/>
                <a:moveTo>
                  <a:pt x="35330" y="85093"/>
                </a:moveTo>
                <a:lnTo>
                  <a:pt x="35330" y="91858"/>
                </a:lnTo>
                <a:lnTo>
                  <a:pt x="28565" y="91858"/>
                </a:lnTo>
                <a:lnTo>
                  <a:pt x="28565" y="85093"/>
                </a:lnTo>
                <a:close/>
                <a:moveTo>
                  <a:pt x="42396" y="85093"/>
                </a:moveTo>
                <a:lnTo>
                  <a:pt x="42396" y="91858"/>
                </a:lnTo>
                <a:lnTo>
                  <a:pt x="35631" y="91858"/>
                </a:lnTo>
                <a:lnTo>
                  <a:pt x="35631" y="85093"/>
                </a:lnTo>
                <a:close/>
                <a:moveTo>
                  <a:pt x="49462" y="85093"/>
                </a:moveTo>
                <a:lnTo>
                  <a:pt x="49462" y="91858"/>
                </a:lnTo>
                <a:lnTo>
                  <a:pt x="42683" y="91858"/>
                </a:lnTo>
                <a:lnTo>
                  <a:pt x="42697" y="85093"/>
                </a:lnTo>
                <a:close/>
                <a:moveTo>
                  <a:pt x="56528" y="85093"/>
                </a:moveTo>
                <a:lnTo>
                  <a:pt x="56528" y="91858"/>
                </a:lnTo>
                <a:lnTo>
                  <a:pt x="49749" y="91858"/>
                </a:lnTo>
                <a:lnTo>
                  <a:pt x="49763" y="85093"/>
                </a:lnTo>
                <a:close/>
                <a:moveTo>
                  <a:pt x="63594" y="85093"/>
                </a:moveTo>
                <a:lnTo>
                  <a:pt x="63594" y="91858"/>
                </a:lnTo>
                <a:lnTo>
                  <a:pt x="56829" y="91858"/>
                </a:lnTo>
                <a:lnTo>
                  <a:pt x="56829" y="85093"/>
                </a:lnTo>
                <a:close/>
                <a:moveTo>
                  <a:pt x="70660" y="85093"/>
                </a:moveTo>
                <a:lnTo>
                  <a:pt x="70660" y="91858"/>
                </a:lnTo>
                <a:lnTo>
                  <a:pt x="63895" y="91858"/>
                </a:lnTo>
                <a:lnTo>
                  <a:pt x="63895" y="85093"/>
                </a:lnTo>
                <a:close/>
                <a:moveTo>
                  <a:pt x="77726" y="85093"/>
                </a:moveTo>
                <a:lnTo>
                  <a:pt x="77726" y="91858"/>
                </a:lnTo>
                <a:lnTo>
                  <a:pt x="70961" y="91858"/>
                </a:lnTo>
                <a:lnTo>
                  <a:pt x="70961" y="85093"/>
                </a:lnTo>
                <a:close/>
                <a:moveTo>
                  <a:pt x="84792" y="85093"/>
                </a:moveTo>
                <a:lnTo>
                  <a:pt x="84792" y="91858"/>
                </a:lnTo>
                <a:lnTo>
                  <a:pt x="78027" y="91858"/>
                </a:lnTo>
                <a:lnTo>
                  <a:pt x="78027" y="85093"/>
                </a:lnTo>
                <a:close/>
                <a:moveTo>
                  <a:pt x="91858" y="85093"/>
                </a:moveTo>
                <a:lnTo>
                  <a:pt x="91858" y="91858"/>
                </a:lnTo>
                <a:lnTo>
                  <a:pt x="85093" y="91858"/>
                </a:lnTo>
                <a:lnTo>
                  <a:pt x="85093" y="85093"/>
                </a:lnTo>
                <a:close/>
                <a:moveTo>
                  <a:pt x="98939" y="85093"/>
                </a:moveTo>
                <a:lnTo>
                  <a:pt x="98939" y="91858"/>
                </a:lnTo>
                <a:lnTo>
                  <a:pt x="92159" y="91858"/>
                </a:lnTo>
                <a:lnTo>
                  <a:pt x="92159" y="85093"/>
                </a:lnTo>
                <a:close/>
                <a:moveTo>
                  <a:pt x="105990" y="85093"/>
                </a:moveTo>
                <a:lnTo>
                  <a:pt x="105990" y="91858"/>
                </a:lnTo>
                <a:lnTo>
                  <a:pt x="99225" y="91858"/>
                </a:lnTo>
                <a:lnTo>
                  <a:pt x="99225" y="85093"/>
                </a:lnTo>
                <a:close/>
                <a:moveTo>
                  <a:pt x="113056" y="85093"/>
                </a:moveTo>
                <a:lnTo>
                  <a:pt x="113056" y="91858"/>
                </a:lnTo>
                <a:lnTo>
                  <a:pt x="106291" y="91858"/>
                </a:lnTo>
                <a:lnTo>
                  <a:pt x="106291" y="85093"/>
                </a:lnTo>
                <a:close/>
                <a:moveTo>
                  <a:pt x="7066" y="92159"/>
                </a:moveTo>
                <a:lnTo>
                  <a:pt x="7066" y="98924"/>
                </a:lnTo>
                <a:lnTo>
                  <a:pt x="287" y="98924"/>
                </a:lnTo>
                <a:lnTo>
                  <a:pt x="287" y="92159"/>
                </a:lnTo>
                <a:close/>
                <a:moveTo>
                  <a:pt x="14132" y="92159"/>
                </a:moveTo>
                <a:lnTo>
                  <a:pt x="14132" y="98924"/>
                </a:lnTo>
                <a:lnTo>
                  <a:pt x="7353" y="98924"/>
                </a:lnTo>
                <a:lnTo>
                  <a:pt x="7353" y="92159"/>
                </a:lnTo>
                <a:close/>
                <a:moveTo>
                  <a:pt x="21198" y="92159"/>
                </a:moveTo>
                <a:lnTo>
                  <a:pt x="21198" y="98924"/>
                </a:lnTo>
                <a:lnTo>
                  <a:pt x="14419" y="98924"/>
                </a:lnTo>
                <a:lnTo>
                  <a:pt x="14419" y="92159"/>
                </a:lnTo>
                <a:close/>
                <a:moveTo>
                  <a:pt x="28264" y="92159"/>
                </a:moveTo>
                <a:lnTo>
                  <a:pt x="28264" y="98924"/>
                </a:lnTo>
                <a:lnTo>
                  <a:pt x="21485" y="98924"/>
                </a:lnTo>
                <a:lnTo>
                  <a:pt x="21485" y="92159"/>
                </a:lnTo>
                <a:close/>
                <a:moveTo>
                  <a:pt x="35330" y="92159"/>
                </a:moveTo>
                <a:lnTo>
                  <a:pt x="35330" y="98924"/>
                </a:lnTo>
                <a:lnTo>
                  <a:pt x="28565" y="98924"/>
                </a:lnTo>
                <a:lnTo>
                  <a:pt x="28551" y="92159"/>
                </a:lnTo>
                <a:close/>
                <a:moveTo>
                  <a:pt x="42396" y="92159"/>
                </a:moveTo>
                <a:lnTo>
                  <a:pt x="42396" y="98924"/>
                </a:lnTo>
                <a:lnTo>
                  <a:pt x="35617" y="98924"/>
                </a:lnTo>
                <a:lnTo>
                  <a:pt x="35617" y="92159"/>
                </a:lnTo>
                <a:close/>
                <a:moveTo>
                  <a:pt x="49462" y="92159"/>
                </a:moveTo>
                <a:lnTo>
                  <a:pt x="49462" y="98924"/>
                </a:lnTo>
                <a:lnTo>
                  <a:pt x="42683" y="98924"/>
                </a:lnTo>
                <a:lnTo>
                  <a:pt x="42683" y="92159"/>
                </a:lnTo>
                <a:close/>
                <a:moveTo>
                  <a:pt x="56528" y="92159"/>
                </a:moveTo>
                <a:lnTo>
                  <a:pt x="56528" y="98924"/>
                </a:lnTo>
                <a:lnTo>
                  <a:pt x="49749" y="98924"/>
                </a:lnTo>
                <a:lnTo>
                  <a:pt x="49749" y="92159"/>
                </a:lnTo>
                <a:close/>
                <a:moveTo>
                  <a:pt x="63594" y="92159"/>
                </a:moveTo>
                <a:lnTo>
                  <a:pt x="63594" y="98924"/>
                </a:lnTo>
                <a:lnTo>
                  <a:pt x="56829" y="98924"/>
                </a:lnTo>
                <a:lnTo>
                  <a:pt x="56829" y="92159"/>
                </a:lnTo>
                <a:close/>
                <a:moveTo>
                  <a:pt x="70660" y="92159"/>
                </a:moveTo>
                <a:lnTo>
                  <a:pt x="70660" y="98924"/>
                </a:lnTo>
                <a:lnTo>
                  <a:pt x="63895" y="98924"/>
                </a:lnTo>
                <a:lnTo>
                  <a:pt x="63895" y="92159"/>
                </a:lnTo>
                <a:close/>
                <a:moveTo>
                  <a:pt x="77726" y="92159"/>
                </a:moveTo>
                <a:lnTo>
                  <a:pt x="77726" y="98924"/>
                </a:lnTo>
                <a:lnTo>
                  <a:pt x="70961" y="98924"/>
                </a:lnTo>
                <a:lnTo>
                  <a:pt x="70961" y="92159"/>
                </a:lnTo>
                <a:close/>
                <a:moveTo>
                  <a:pt x="84792" y="92159"/>
                </a:moveTo>
                <a:lnTo>
                  <a:pt x="84792" y="98924"/>
                </a:lnTo>
                <a:lnTo>
                  <a:pt x="78027" y="98924"/>
                </a:lnTo>
                <a:lnTo>
                  <a:pt x="78027" y="92159"/>
                </a:lnTo>
                <a:close/>
                <a:moveTo>
                  <a:pt x="91858" y="92159"/>
                </a:moveTo>
                <a:lnTo>
                  <a:pt x="91858" y="98924"/>
                </a:lnTo>
                <a:lnTo>
                  <a:pt x="85093" y="98924"/>
                </a:lnTo>
                <a:lnTo>
                  <a:pt x="85093" y="92159"/>
                </a:lnTo>
                <a:close/>
                <a:moveTo>
                  <a:pt x="98939" y="92159"/>
                </a:moveTo>
                <a:lnTo>
                  <a:pt x="98939" y="98924"/>
                </a:lnTo>
                <a:lnTo>
                  <a:pt x="92159" y="98924"/>
                </a:lnTo>
                <a:lnTo>
                  <a:pt x="92159" y="92159"/>
                </a:lnTo>
                <a:close/>
                <a:moveTo>
                  <a:pt x="105990" y="92159"/>
                </a:moveTo>
                <a:lnTo>
                  <a:pt x="105990" y="98924"/>
                </a:lnTo>
                <a:lnTo>
                  <a:pt x="99225" y="98924"/>
                </a:lnTo>
                <a:lnTo>
                  <a:pt x="99225" y="92159"/>
                </a:lnTo>
                <a:close/>
                <a:moveTo>
                  <a:pt x="113056" y="92159"/>
                </a:moveTo>
                <a:lnTo>
                  <a:pt x="113056" y="98924"/>
                </a:lnTo>
                <a:lnTo>
                  <a:pt x="106291" y="98924"/>
                </a:lnTo>
                <a:lnTo>
                  <a:pt x="106291" y="92159"/>
                </a:lnTo>
                <a:close/>
                <a:moveTo>
                  <a:pt x="7066" y="99225"/>
                </a:moveTo>
                <a:lnTo>
                  <a:pt x="7066" y="105990"/>
                </a:lnTo>
                <a:lnTo>
                  <a:pt x="287" y="105990"/>
                </a:lnTo>
                <a:lnTo>
                  <a:pt x="287" y="99225"/>
                </a:lnTo>
                <a:close/>
                <a:moveTo>
                  <a:pt x="14132" y="99225"/>
                </a:moveTo>
                <a:lnTo>
                  <a:pt x="14132" y="105990"/>
                </a:lnTo>
                <a:lnTo>
                  <a:pt x="7353" y="105990"/>
                </a:lnTo>
                <a:lnTo>
                  <a:pt x="7353" y="99225"/>
                </a:lnTo>
                <a:close/>
                <a:moveTo>
                  <a:pt x="21198" y="99225"/>
                </a:moveTo>
                <a:lnTo>
                  <a:pt x="21198" y="105990"/>
                </a:lnTo>
                <a:lnTo>
                  <a:pt x="14419" y="105990"/>
                </a:lnTo>
                <a:lnTo>
                  <a:pt x="14419" y="99225"/>
                </a:lnTo>
                <a:close/>
                <a:moveTo>
                  <a:pt x="28264" y="99225"/>
                </a:moveTo>
                <a:lnTo>
                  <a:pt x="28264" y="105990"/>
                </a:lnTo>
                <a:lnTo>
                  <a:pt x="21485" y="105990"/>
                </a:lnTo>
                <a:lnTo>
                  <a:pt x="21485" y="99225"/>
                </a:lnTo>
                <a:close/>
                <a:moveTo>
                  <a:pt x="35330" y="99225"/>
                </a:moveTo>
                <a:lnTo>
                  <a:pt x="35330" y="105990"/>
                </a:lnTo>
                <a:lnTo>
                  <a:pt x="28565" y="105990"/>
                </a:lnTo>
                <a:lnTo>
                  <a:pt x="28551" y="99225"/>
                </a:lnTo>
                <a:close/>
                <a:moveTo>
                  <a:pt x="42396" y="99225"/>
                </a:moveTo>
                <a:lnTo>
                  <a:pt x="42396" y="105990"/>
                </a:lnTo>
                <a:lnTo>
                  <a:pt x="35617" y="105990"/>
                </a:lnTo>
                <a:lnTo>
                  <a:pt x="35617" y="99225"/>
                </a:lnTo>
                <a:close/>
                <a:moveTo>
                  <a:pt x="49462" y="99225"/>
                </a:moveTo>
                <a:lnTo>
                  <a:pt x="49462" y="105990"/>
                </a:lnTo>
                <a:lnTo>
                  <a:pt x="42683" y="105990"/>
                </a:lnTo>
                <a:lnTo>
                  <a:pt x="42683" y="99225"/>
                </a:lnTo>
                <a:close/>
                <a:moveTo>
                  <a:pt x="56528" y="99225"/>
                </a:moveTo>
                <a:lnTo>
                  <a:pt x="56528" y="105990"/>
                </a:lnTo>
                <a:lnTo>
                  <a:pt x="49749" y="105990"/>
                </a:lnTo>
                <a:lnTo>
                  <a:pt x="49749" y="99225"/>
                </a:lnTo>
                <a:close/>
                <a:moveTo>
                  <a:pt x="63594" y="99225"/>
                </a:moveTo>
                <a:lnTo>
                  <a:pt x="63594" y="105990"/>
                </a:lnTo>
                <a:lnTo>
                  <a:pt x="56829" y="105990"/>
                </a:lnTo>
                <a:lnTo>
                  <a:pt x="56829" y="99225"/>
                </a:lnTo>
                <a:close/>
                <a:moveTo>
                  <a:pt x="70660" y="99225"/>
                </a:moveTo>
                <a:lnTo>
                  <a:pt x="70660" y="105990"/>
                </a:lnTo>
                <a:lnTo>
                  <a:pt x="63895" y="105990"/>
                </a:lnTo>
                <a:lnTo>
                  <a:pt x="63895" y="99225"/>
                </a:lnTo>
                <a:close/>
                <a:moveTo>
                  <a:pt x="77726" y="99225"/>
                </a:moveTo>
                <a:lnTo>
                  <a:pt x="77726" y="105990"/>
                </a:lnTo>
                <a:lnTo>
                  <a:pt x="70961" y="105990"/>
                </a:lnTo>
                <a:lnTo>
                  <a:pt x="70961" y="99225"/>
                </a:lnTo>
                <a:close/>
                <a:moveTo>
                  <a:pt x="84792" y="99225"/>
                </a:moveTo>
                <a:lnTo>
                  <a:pt x="84792" y="105990"/>
                </a:lnTo>
                <a:lnTo>
                  <a:pt x="78027" y="105990"/>
                </a:lnTo>
                <a:lnTo>
                  <a:pt x="78027" y="99225"/>
                </a:lnTo>
                <a:close/>
                <a:moveTo>
                  <a:pt x="91858" y="99225"/>
                </a:moveTo>
                <a:lnTo>
                  <a:pt x="91858" y="105990"/>
                </a:lnTo>
                <a:lnTo>
                  <a:pt x="85093" y="105990"/>
                </a:lnTo>
                <a:lnTo>
                  <a:pt x="85093" y="99225"/>
                </a:lnTo>
                <a:close/>
                <a:moveTo>
                  <a:pt x="98939" y="99225"/>
                </a:moveTo>
                <a:lnTo>
                  <a:pt x="98939" y="105990"/>
                </a:lnTo>
                <a:lnTo>
                  <a:pt x="92159" y="105990"/>
                </a:lnTo>
                <a:lnTo>
                  <a:pt x="92159" y="99225"/>
                </a:lnTo>
                <a:close/>
                <a:moveTo>
                  <a:pt x="105990" y="99225"/>
                </a:moveTo>
                <a:lnTo>
                  <a:pt x="105990" y="105990"/>
                </a:lnTo>
                <a:lnTo>
                  <a:pt x="99225" y="105990"/>
                </a:lnTo>
                <a:lnTo>
                  <a:pt x="99225" y="99225"/>
                </a:lnTo>
                <a:close/>
                <a:moveTo>
                  <a:pt x="113056" y="99225"/>
                </a:moveTo>
                <a:lnTo>
                  <a:pt x="113056" y="105990"/>
                </a:lnTo>
                <a:lnTo>
                  <a:pt x="106291" y="105990"/>
                </a:lnTo>
                <a:lnTo>
                  <a:pt x="106291" y="99225"/>
                </a:lnTo>
                <a:close/>
                <a:moveTo>
                  <a:pt x="7066" y="106291"/>
                </a:moveTo>
                <a:lnTo>
                  <a:pt x="7066" y="113070"/>
                </a:lnTo>
                <a:lnTo>
                  <a:pt x="287" y="113070"/>
                </a:lnTo>
                <a:lnTo>
                  <a:pt x="287" y="106291"/>
                </a:lnTo>
                <a:close/>
                <a:moveTo>
                  <a:pt x="14132" y="106291"/>
                </a:moveTo>
                <a:lnTo>
                  <a:pt x="14132" y="113070"/>
                </a:lnTo>
                <a:lnTo>
                  <a:pt x="7353" y="113070"/>
                </a:lnTo>
                <a:lnTo>
                  <a:pt x="7353" y="106291"/>
                </a:lnTo>
                <a:close/>
                <a:moveTo>
                  <a:pt x="21198" y="106291"/>
                </a:moveTo>
                <a:lnTo>
                  <a:pt x="21198" y="113070"/>
                </a:lnTo>
                <a:lnTo>
                  <a:pt x="14419" y="113070"/>
                </a:lnTo>
                <a:lnTo>
                  <a:pt x="14419" y="106291"/>
                </a:lnTo>
                <a:close/>
                <a:moveTo>
                  <a:pt x="28264" y="106291"/>
                </a:moveTo>
                <a:lnTo>
                  <a:pt x="28264" y="113070"/>
                </a:lnTo>
                <a:lnTo>
                  <a:pt x="21485" y="113070"/>
                </a:lnTo>
                <a:lnTo>
                  <a:pt x="21485" y="106291"/>
                </a:lnTo>
                <a:close/>
                <a:moveTo>
                  <a:pt x="35330" y="106291"/>
                </a:moveTo>
                <a:lnTo>
                  <a:pt x="35330" y="113070"/>
                </a:lnTo>
                <a:lnTo>
                  <a:pt x="28565" y="113070"/>
                </a:lnTo>
                <a:lnTo>
                  <a:pt x="28551" y="106291"/>
                </a:lnTo>
                <a:close/>
                <a:moveTo>
                  <a:pt x="42396" y="106291"/>
                </a:moveTo>
                <a:lnTo>
                  <a:pt x="42396" y="113070"/>
                </a:lnTo>
                <a:lnTo>
                  <a:pt x="35617" y="113070"/>
                </a:lnTo>
                <a:lnTo>
                  <a:pt x="35617" y="106291"/>
                </a:lnTo>
                <a:close/>
                <a:moveTo>
                  <a:pt x="49462" y="106291"/>
                </a:moveTo>
                <a:lnTo>
                  <a:pt x="49462" y="113070"/>
                </a:lnTo>
                <a:lnTo>
                  <a:pt x="42683" y="113070"/>
                </a:lnTo>
                <a:lnTo>
                  <a:pt x="42683" y="106291"/>
                </a:lnTo>
                <a:close/>
                <a:moveTo>
                  <a:pt x="56528" y="106291"/>
                </a:moveTo>
                <a:lnTo>
                  <a:pt x="56528" y="113070"/>
                </a:lnTo>
                <a:lnTo>
                  <a:pt x="49749" y="113070"/>
                </a:lnTo>
                <a:lnTo>
                  <a:pt x="49749" y="106291"/>
                </a:lnTo>
                <a:close/>
                <a:moveTo>
                  <a:pt x="63594" y="106291"/>
                </a:moveTo>
                <a:lnTo>
                  <a:pt x="63594" y="113070"/>
                </a:lnTo>
                <a:lnTo>
                  <a:pt x="56829" y="113070"/>
                </a:lnTo>
                <a:lnTo>
                  <a:pt x="56815" y="106291"/>
                </a:lnTo>
                <a:close/>
                <a:moveTo>
                  <a:pt x="70660" y="106291"/>
                </a:moveTo>
                <a:lnTo>
                  <a:pt x="70660" y="113070"/>
                </a:lnTo>
                <a:lnTo>
                  <a:pt x="63881" y="113070"/>
                </a:lnTo>
                <a:lnTo>
                  <a:pt x="63881" y="106291"/>
                </a:lnTo>
                <a:close/>
                <a:moveTo>
                  <a:pt x="77726" y="106291"/>
                </a:moveTo>
                <a:lnTo>
                  <a:pt x="77726" y="113070"/>
                </a:lnTo>
                <a:lnTo>
                  <a:pt x="70961" y="113070"/>
                </a:lnTo>
                <a:lnTo>
                  <a:pt x="70961" y="106291"/>
                </a:lnTo>
                <a:close/>
                <a:moveTo>
                  <a:pt x="84792" y="106291"/>
                </a:moveTo>
                <a:lnTo>
                  <a:pt x="84792" y="113070"/>
                </a:lnTo>
                <a:lnTo>
                  <a:pt x="78027" y="113070"/>
                </a:lnTo>
                <a:lnTo>
                  <a:pt x="78027" y="106291"/>
                </a:lnTo>
                <a:close/>
                <a:moveTo>
                  <a:pt x="91858" y="106291"/>
                </a:moveTo>
                <a:lnTo>
                  <a:pt x="91858" y="113070"/>
                </a:lnTo>
                <a:lnTo>
                  <a:pt x="85093" y="113070"/>
                </a:lnTo>
                <a:lnTo>
                  <a:pt x="85093" y="106291"/>
                </a:lnTo>
                <a:close/>
                <a:moveTo>
                  <a:pt x="98939" y="106291"/>
                </a:moveTo>
                <a:lnTo>
                  <a:pt x="98939" y="113070"/>
                </a:lnTo>
                <a:lnTo>
                  <a:pt x="92159" y="113070"/>
                </a:lnTo>
                <a:lnTo>
                  <a:pt x="92159" y="106291"/>
                </a:lnTo>
                <a:close/>
                <a:moveTo>
                  <a:pt x="105990" y="106291"/>
                </a:moveTo>
                <a:lnTo>
                  <a:pt x="105990" y="113070"/>
                </a:lnTo>
                <a:lnTo>
                  <a:pt x="99225" y="113070"/>
                </a:lnTo>
                <a:lnTo>
                  <a:pt x="99225" y="106291"/>
                </a:lnTo>
                <a:close/>
                <a:moveTo>
                  <a:pt x="113056" y="106291"/>
                </a:moveTo>
                <a:lnTo>
                  <a:pt x="113056" y="113070"/>
                </a:lnTo>
                <a:lnTo>
                  <a:pt x="106291" y="113056"/>
                </a:lnTo>
                <a:lnTo>
                  <a:pt x="106291" y="106291"/>
                </a:lnTo>
                <a:close/>
                <a:moveTo>
                  <a:pt x="0" y="0"/>
                </a:moveTo>
                <a:lnTo>
                  <a:pt x="0" y="113357"/>
                </a:lnTo>
                <a:lnTo>
                  <a:pt x="113357" y="113357"/>
                </a:lnTo>
                <a:lnTo>
                  <a:pt x="1133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42"/>
          <p:cNvGrpSpPr/>
          <p:nvPr/>
        </p:nvGrpSpPr>
        <p:grpSpPr>
          <a:xfrm>
            <a:off x="7295929" y="874225"/>
            <a:ext cx="1687497" cy="4141698"/>
            <a:chOff x="7295929" y="874225"/>
            <a:chExt cx="1687497" cy="4141698"/>
          </a:xfrm>
        </p:grpSpPr>
        <p:pic>
          <p:nvPicPr>
            <p:cNvPr id="439" name="Google Shape;439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95929" y="3695604"/>
              <a:ext cx="1290198" cy="13203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0" name="Google Shape;440;p42"/>
            <p:cNvGrpSpPr/>
            <p:nvPr/>
          </p:nvGrpSpPr>
          <p:grpSpPr>
            <a:xfrm>
              <a:off x="8008577" y="874225"/>
              <a:ext cx="974850" cy="2258873"/>
              <a:chOff x="8008577" y="874225"/>
              <a:chExt cx="974850" cy="2258873"/>
            </a:xfrm>
          </p:grpSpPr>
          <p:pic>
            <p:nvPicPr>
              <p:cNvPr id="441" name="Google Shape;441;p4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8008577" y="874225"/>
                <a:ext cx="577538" cy="5012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4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03376" y="2453048"/>
                <a:ext cx="680050" cy="680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/>
          <p:nvPr/>
        </p:nvSpPr>
        <p:spPr>
          <a:xfrm>
            <a:off x="3799732" y="-100359"/>
            <a:ext cx="5344263" cy="5344216"/>
          </a:xfrm>
          <a:custGeom>
            <a:avLst/>
            <a:gdLst/>
            <a:ahLst/>
            <a:cxnLst/>
            <a:rect l="l" t="t" r="r" b="b"/>
            <a:pathLst>
              <a:path w="113358" h="113357" extrusionOk="0">
                <a:moveTo>
                  <a:pt x="7066" y="287"/>
                </a:moveTo>
                <a:lnTo>
                  <a:pt x="7066" y="7066"/>
                </a:lnTo>
                <a:lnTo>
                  <a:pt x="287" y="7066"/>
                </a:lnTo>
                <a:lnTo>
                  <a:pt x="287" y="287"/>
                </a:lnTo>
                <a:close/>
                <a:moveTo>
                  <a:pt x="14132" y="287"/>
                </a:moveTo>
                <a:lnTo>
                  <a:pt x="14132" y="7066"/>
                </a:lnTo>
                <a:lnTo>
                  <a:pt x="7353" y="7066"/>
                </a:lnTo>
                <a:lnTo>
                  <a:pt x="7353" y="287"/>
                </a:lnTo>
                <a:close/>
                <a:moveTo>
                  <a:pt x="21198" y="287"/>
                </a:moveTo>
                <a:lnTo>
                  <a:pt x="21198" y="7066"/>
                </a:lnTo>
                <a:lnTo>
                  <a:pt x="14419" y="7066"/>
                </a:lnTo>
                <a:lnTo>
                  <a:pt x="14419" y="287"/>
                </a:lnTo>
                <a:close/>
                <a:moveTo>
                  <a:pt x="28264" y="287"/>
                </a:moveTo>
                <a:lnTo>
                  <a:pt x="28264" y="7066"/>
                </a:lnTo>
                <a:lnTo>
                  <a:pt x="21485" y="7066"/>
                </a:lnTo>
                <a:lnTo>
                  <a:pt x="21485" y="287"/>
                </a:lnTo>
                <a:close/>
                <a:moveTo>
                  <a:pt x="35330" y="287"/>
                </a:moveTo>
                <a:lnTo>
                  <a:pt x="35330" y="7066"/>
                </a:lnTo>
                <a:lnTo>
                  <a:pt x="28551" y="7066"/>
                </a:lnTo>
                <a:lnTo>
                  <a:pt x="28551" y="287"/>
                </a:lnTo>
                <a:close/>
                <a:moveTo>
                  <a:pt x="42396" y="287"/>
                </a:moveTo>
                <a:lnTo>
                  <a:pt x="42396" y="7066"/>
                </a:lnTo>
                <a:lnTo>
                  <a:pt x="35617" y="7066"/>
                </a:lnTo>
                <a:lnTo>
                  <a:pt x="35617" y="287"/>
                </a:lnTo>
                <a:close/>
                <a:moveTo>
                  <a:pt x="49462" y="287"/>
                </a:moveTo>
                <a:lnTo>
                  <a:pt x="49462" y="7066"/>
                </a:lnTo>
                <a:lnTo>
                  <a:pt x="42683" y="7066"/>
                </a:lnTo>
                <a:lnTo>
                  <a:pt x="42683" y="287"/>
                </a:lnTo>
                <a:close/>
                <a:moveTo>
                  <a:pt x="56528" y="287"/>
                </a:moveTo>
                <a:lnTo>
                  <a:pt x="56528" y="7066"/>
                </a:lnTo>
                <a:lnTo>
                  <a:pt x="49749" y="7066"/>
                </a:lnTo>
                <a:lnTo>
                  <a:pt x="49749" y="287"/>
                </a:lnTo>
                <a:close/>
                <a:moveTo>
                  <a:pt x="63609" y="287"/>
                </a:moveTo>
                <a:lnTo>
                  <a:pt x="63594" y="7066"/>
                </a:lnTo>
                <a:lnTo>
                  <a:pt x="56829" y="7066"/>
                </a:lnTo>
                <a:lnTo>
                  <a:pt x="56829" y="287"/>
                </a:lnTo>
                <a:close/>
                <a:moveTo>
                  <a:pt x="70660" y="287"/>
                </a:moveTo>
                <a:lnTo>
                  <a:pt x="70660" y="7066"/>
                </a:lnTo>
                <a:lnTo>
                  <a:pt x="63895" y="7066"/>
                </a:lnTo>
                <a:lnTo>
                  <a:pt x="63895" y="287"/>
                </a:lnTo>
                <a:close/>
                <a:moveTo>
                  <a:pt x="77726" y="287"/>
                </a:moveTo>
                <a:lnTo>
                  <a:pt x="77726" y="7066"/>
                </a:lnTo>
                <a:lnTo>
                  <a:pt x="70961" y="7066"/>
                </a:lnTo>
                <a:lnTo>
                  <a:pt x="70961" y="287"/>
                </a:lnTo>
                <a:close/>
                <a:moveTo>
                  <a:pt x="84792" y="287"/>
                </a:moveTo>
                <a:lnTo>
                  <a:pt x="84792" y="7066"/>
                </a:lnTo>
                <a:lnTo>
                  <a:pt x="78027" y="7066"/>
                </a:lnTo>
                <a:lnTo>
                  <a:pt x="78027" y="287"/>
                </a:lnTo>
                <a:close/>
                <a:moveTo>
                  <a:pt x="91858" y="287"/>
                </a:moveTo>
                <a:lnTo>
                  <a:pt x="91858" y="7066"/>
                </a:lnTo>
                <a:lnTo>
                  <a:pt x="85093" y="7066"/>
                </a:lnTo>
                <a:lnTo>
                  <a:pt x="85093" y="287"/>
                </a:lnTo>
                <a:close/>
                <a:moveTo>
                  <a:pt x="98939" y="287"/>
                </a:moveTo>
                <a:lnTo>
                  <a:pt x="98924" y="7066"/>
                </a:lnTo>
                <a:lnTo>
                  <a:pt x="92159" y="7066"/>
                </a:lnTo>
                <a:lnTo>
                  <a:pt x="92159" y="287"/>
                </a:lnTo>
                <a:close/>
                <a:moveTo>
                  <a:pt x="105990" y="287"/>
                </a:moveTo>
                <a:lnTo>
                  <a:pt x="105990" y="7066"/>
                </a:lnTo>
                <a:lnTo>
                  <a:pt x="99225" y="7066"/>
                </a:lnTo>
                <a:lnTo>
                  <a:pt x="99225" y="287"/>
                </a:lnTo>
                <a:close/>
                <a:moveTo>
                  <a:pt x="113056" y="287"/>
                </a:moveTo>
                <a:lnTo>
                  <a:pt x="113056" y="7066"/>
                </a:lnTo>
                <a:lnTo>
                  <a:pt x="106291" y="7066"/>
                </a:lnTo>
                <a:lnTo>
                  <a:pt x="106291" y="287"/>
                </a:lnTo>
                <a:close/>
                <a:moveTo>
                  <a:pt x="7066" y="7353"/>
                </a:moveTo>
                <a:lnTo>
                  <a:pt x="7066" y="14132"/>
                </a:lnTo>
                <a:lnTo>
                  <a:pt x="287" y="14132"/>
                </a:lnTo>
                <a:lnTo>
                  <a:pt x="287" y="7353"/>
                </a:lnTo>
                <a:close/>
                <a:moveTo>
                  <a:pt x="14132" y="7353"/>
                </a:moveTo>
                <a:lnTo>
                  <a:pt x="14132" y="14132"/>
                </a:lnTo>
                <a:lnTo>
                  <a:pt x="7353" y="14132"/>
                </a:lnTo>
                <a:lnTo>
                  <a:pt x="7353" y="7353"/>
                </a:lnTo>
                <a:close/>
                <a:moveTo>
                  <a:pt x="21198" y="7353"/>
                </a:moveTo>
                <a:lnTo>
                  <a:pt x="21198" y="14132"/>
                </a:lnTo>
                <a:lnTo>
                  <a:pt x="14419" y="14132"/>
                </a:lnTo>
                <a:lnTo>
                  <a:pt x="14419" y="7353"/>
                </a:lnTo>
                <a:close/>
                <a:moveTo>
                  <a:pt x="28264" y="7353"/>
                </a:moveTo>
                <a:lnTo>
                  <a:pt x="28264" y="14132"/>
                </a:lnTo>
                <a:lnTo>
                  <a:pt x="21485" y="14132"/>
                </a:lnTo>
                <a:lnTo>
                  <a:pt x="21485" y="7353"/>
                </a:lnTo>
                <a:close/>
                <a:moveTo>
                  <a:pt x="35330" y="7353"/>
                </a:moveTo>
                <a:lnTo>
                  <a:pt x="35330" y="14132"/>
                </a:lnTo>
                <a:lnTo>
                  <a:pt x="28551" y="14132"/>
                </a:lnTo>
                <a:lnTo>
                  <a:pt x="28551" y="7353"/>
                </a:lnTo>
                <a:close/>
                <a:moveTo>
                  <a:pt x="42396" y="7353"/>
                </a:moveTo>
                <a:lnTo>
                  <a:pt x="42396" y="14132"/>
                </a:lnTo>
                <a:lnTo>
                  <a:pt x="35617" y="14132"/>
                </a:lnTo>
                <a:lnTo>
                  <a:pt x="35617" y="7353"/>
                </a:lnTo>
                <a:close/>
                <a:moveTo>
                  <a:pt x="49462" y="7353"/>
                </a:moveTo>
                <a:lnTo>
                  <a:pt x="49462" y="14132"/>
                </a:lnTo>
                <a:lnTo>
                  <a:pt x="42683" y="14132"/>
                </a:lnTo>
                <a:lnTo>
                  <a:pt x="42683" y="7353"/>
                </a:lnTo>
                <a:close/>
                <a:moveTo>
                  <a:pt x="56528" y="7353"/>
                </a:moveTo>
                <a:lnTo>
                  <a:pt x="56528" y="14132"/>
                </a:lnTo>
                <a:lnTo>
                  <a:pt x="49749" y="14132"/>
                </a:lnTo>
                <a:lnTo>
                  <a:pt x="49749" y="7353"/>
                </a:lnTo>
                <a:close/>
                <a:moveTo>
                  <a:pt x="63609" y="7353"/>
                </a:moveTo>
                <a:lnTo>
                  <a:pt x="63594" y="14132"/>
                </a:lnTo>
                <a:lnTo>
                  <a:pt x="56829" y="14132"/>
                </a:lnTo>
                <a:lnTo>
                  <a:pt x="56829" y="7353"/>
                </a:lnTo>
                <a:close/>
                <a:moveTo>
                  <a:pt x="70660" y="7353"/>
                </a:moveTo>
                <a:lnTo>
                  <a:pt x="70660" y="14132"/>
                </a:lnTo>
                <a:lnTo>
                  <a:pt x="63895" y="14132"/>
                </a:lnTo>
                <a:lnTo>
                  <a:pt x="63895" y="7353"/>
                </a:lnTo>
                <a:close/>
                <a:moveTo>
                  <a:pt x="77726" y="7353"/>
                </a:moveTo>
                <a:lnTo>
                  <a:pt x="77726" y="14132"/>
                </a:lnTo>
                <a:lnTo>
                  <a:pt x="70961" y="14132"/>
                </a:lnTo>
                <a:lnTo>
                  <a:pt x="70961" y="7353"/>
                </a:lnTo>
                <a:close/>
                <a:moveTo>
                  <a:pt x="84792" y="7353"/>
                </a:moveTo>
                <a:lnTo>
                  <a:pt x="84792" y="14132"/>
                </a:lnTo>
                <a:lnTo>
                  <a:pt x="78027" y="14132"/>
                </a:lnTo>
                <a:lnTo>
                  <a:pt x="78027" y="7353"/>
                </a:lnTo>
                <a:close/>
                <a:moveTo>
                  <a:pt x="91858" y="7353"/>
                </a:moveTo>
                <a:lnTo>
                  <a:pt x="91858" y="14132"/>
                </a:lnTo>
                <a:lnTo>
                  <a:pt x="85093" y="14132"/>
                </a:lnTo>
                <a:lnTo>
                  <a:pt x="85093" y="7353"/>
                </a:lnTo>
                <a:close/>
                <a:moveTo>
                  <a:pt x="98939" y="7353"/>
                </a:moveTo>
                <a:lnTo>
                  <a:pt x="98939" y="14132"/>
                </a:lnTo>
                <a:lnTo>
                  <a:pt x="92159" y="14132"/>
                </a:lnTo>
                <a:lnTo>
                  <a:pt x="92159" y="7353"/>
                </a:lnTo>
                <a:close/>
                <a:moveTo>
                  <a:pt x="105990" y="7353"/>
                </a:moveTo>
                <a:lnTo>
                  <a:pt x="105990" y="14132"/>
                </a:lnTo>
                <a:lnTo>
                  <a:pt x="99225" y="14132"/>
                </a:lnTo>
                <a:lnTo>
                  <a:pt x="99225" y="7353"/>
                </a:lnTo>
                <a:close/>
                <a:moveTo>
                  <a:pt x="113056" y="7353"/>
                </a:moveTo>
                <a:lnTo>
                  <a:pt x="113056" y="14132"/>
                </a:lnTo>
                <a:lnTo>
                  <a:pt x="106291" y="14132"/>
                </a:lnTo>
                <a:lnTo>
                  <a:pt x="106291" y="7353"/>
                </a:lnTo>
                <a:close/>
                <a:moveTo>
                  <a:pt x="7066" y="14419"/>
                </a:moveTo>
                <a:lnTo>
                  <a:pt x="7066" y="21198"/>
                </a:lnTo>
                <a:lnTo>
                  <a:pt x="287" y="21198"/>
                </a:lnTo>
                <a:lnTo>
                  <a:pt x="287" y="14419"/>
                </a:lnTo>
                <a:close/>
                <a:moveTo>
                  <a:pt x="14132" y="14419"/>
                </a:moveTo>
                <a:lnTo>
                  <a:pt x="14132" y="21198"/>
                </a:lnTo>
                <a:lnTo>
                  <a:pt x="7353" y="21198"/>
                </a:lnTo>
                <a:lnTo>
                  <a:pt x="7353" y="14419"/>
                </a:lnTo>
                <a:close/>
                <a:moveTo>
                  <a:pt x="21198" y="14419"/>
                </a:moveTo>
                <a:lnTo>
                  <a:pt x="21198" y="21198"/>
                </a:lnTo>
                <a:lnTo>
                  <a:pt x="14419" y="21198"/>
                </a:lnTo>
                <a:lnTo>
                  <a:pt x="14419" y="14419"/>
                </a:lnTo>
                <a:close/>
                <a:moveTo>
                  <a:pt x="28264" y="14419"/>
                </a:moveTo>
                <a:lnTo>
                  <a:pt x="28264" y="21198"/>
                </a:lnTo>
                <a:lnTo>
                  <a:pt x="21485" y="21198"/>
                </a:lnTo>
                <a:lnTo>
                  <a:pt x="21485" y="14419"/>
                </a:lnTo>
                <a:close/>
                <a:moveTo>
                  <a:pt x="35330" y="14419"/>
                </a:moveTo>
                <a:lnTo>
                  <a:pt x="35330" y="21198"/>
                </a:lnTo>
                <a:lnTo>
                  <a:pt x="28551" y="21198"/>
                </a:lnTo>
                <a:lnTo>
                  <a:pt x="28551" y="14419"/>
                </a:lnTo>
                <a:close/>
                <a:moveTo>
                  <a:pt x="42396" y="14419"/>
                </a:moveTo>
                <a:lnTo>
                  <a:pt x="42396" y="21198"/>
                </a:lnTo>
                <a:lnTo>
                  <a:pt x="35617" y="21198"/>
                </a:lnTo>
                <a:lnTo>
                  <a:pt x="35617" y="14419"/>
                </a:lnTo>
                <a:close/>
                <a:moveTo>
                  <a:pt x="49462" y="14419"/>
                </a:moveTo>
                <a:lnTo>
                  <a:pt x="49462" y="21198"/>
                </a:lnTo>
                <a:lnTo>
                  <a:pt x="42683" y="21198"/>
                </a:lnTo>
                <a:lnTo>
                  <a:pt x="42683" y="14419"/>
                </a:lnTo>
                <a:close/>
                <a:moveTo>
                  <a:pt x="56528" y="14419"/>
                </a:moveTo>
                <a:lnTo>
                  <a:pt x="56528" y="21198"/>
                </a:lnTo>
                <a:lnTo>
                  <a:pt x="49749" y="21198"/>
                </a:lnTo>
                <a:lnTo>
                  <a:pt x="49749" y="14419"/>
                </a:lnTo>
                <a:close/>
                <a:moveTo>
                  <a:pt x="63609" y="14419"/>
                </a:moveTo>
                <a:lnTo>
                  <a:pt x="63594" y="21198"/>
                </a:lnTo>
                <a:lnTo>
                  <a:pt x="56829" y="21198"/>
                </a:lnTo>
                <a:lnTo>
                  <a:pt x="56829" y="14419"/>
                </a:lnTo>
                <a:close/>
                <a:moveTo>
                  <a:pt x="70660" y="14419"/>
                </a:moveTo>
                <a:lnTo>
                  <a:pt x="70660" y="21198"/>
                </a:lnTo>
                <a:lnTo>
                  <a:pt x="63895" y="21198"/>
                </a:lnTo>
                <a:lnTo>
                  <a:pt x="63895" y="14419"/>
                </a:lnTo>
                <a:close/>
                <a:moveTo>
                  <a:pt x="77726" y="14419"/>
                </a:moveTo>
                <a:lnTo>
                  <a:pt x="77726" y="21198"/>
                </a:lnTo>
                <a:lnTo>
                  <a:pt x="70961" y="21198"/>
                </a:lnTo>
                <a:lnTo>
                  <a:pt x="70961" y="14419"/>
                </a:lnTo>
                <a:close/>
                <a:moveTo>
                  <a:pt x="84792" y="14419"/>
                </a:moveTo>
                <a:lnTo>
                  <a:pt x="84792" y="21198"/>
                </a:lnTo>
                <a:lnTo>
                  <a:pt x="78027" y="21198"/>
                </a:lnTo>
                <a:lnTo>
                  <a:pt x="78027" y="14419"/>
                </a:lnTo>
                <a:close/>
                <a:moveTo>
                  <a:pt x="91858" y="14419"/>
                </a:moveTo>
                <a:lnTo>
                  <a:pt x="91858" y="21198"/>
                </a:lnTo>
                <a:lnTo>
                  <a:pt x="85093" y="21198"/>
                </a:lnTo>
                <a:lnTo>
                  <a:pt x="85093" y="14419"/>
                </a:lnTo>
                <a:close/>
                <a:moveTo>
                  <a:pt x="98939" y="14419"/>
                </a:moveTo>
                <a:lnTo>
                  <a:pt x="98939" y="21198"/>
                </a:lnTo>
                <a:lnTo>
                  <a:pt x="92159" y="21198"/>
                </a:lnTo>
                <a:lnTo>
                  <a:pt x="92159" y="14419"/>
                </a:lnTo>
                <a:close/>
                <a:moveTo>
                  <a:pt x="105990" y="14419"/>
                </a:moveTo>
                <a:lnTo>
                  <a:pt x="105990" y="21198"/>
                </a:lnTo>
                <a:lnTo>
                  <a:pt x="99225" y="21198"/>
                </a:lnTo>
                <a:lnTo>
                  <a:pt x="99225" y="14419"/>
                </a:lnTo>
                <a:close/>
                <a:moveTo>
                  <a:pt x="113056" y="14419"/>
                </a:moveTo>
                <a:lnTo>
                  <a:pt x="113056" y="21198"/>
                </a:lnTo>
                <a:lnTo>
                  <a:pt x="106291" y="21198"/>
                </a:lnTo>
                <a:lnTo>
                  <a:pt x="106291" y="14419"/>
                </a:lnTo>
                <a:close/>
                <a:moveTo>
                  <a:pt x="7066" y="21485"/>
                </a:moveTo>
                <a:lnTo>
                  <a:pt x="7066" y="28264"/>
                </a:lnTo>
                <a:lnTo>
                  <a:pt x="287" y="28264"/>
                </a:lnTo>
                <a:lnTo>
                  <a:pt x="287" y="21485"/>
                </a:lnTo>
                <a:close/>
                <a:moveTo>
                  <a:pt x="14132" y="21485"/>
                </a:moveTo>
                <a:lnTo>
                  <a:pt x="14132" y="28264"/>
                </a:lnTo>
                <a:lnTo>
                  <a:pt x="7353" y="28264"/>
                </a:lnTo>
                <a:lnTo>
                  <a:pt x="7353" y="21485"/>
                </a:lnTo>
                <a:close/>
                <a:moveTo>
                  <a:pt x="21198" y="21485"/>
                </a:moveTo>
                <a:lnTo>
                  <a:pt x="21198" y="28264"/>
                </a:lnTo>
                <a:lnTo>
                  <a:pt x="14419" y="28264"/>
                </a:lnTo>
                <a:lnTo>
                  <a:pt x="14419" y="21485"/>
                </a:lnTo>
                <a:close/>
                <a:moveTo>
                  <a:pt x="28264" y="21485"/>
                </a:moveTo>
                <a:lnTo>
                  <a:pt x="28264" y="28264"/>
                </a:lnTo>
                <a:lnTo>
                  <a:pt x="21485" y="28264"/>
                </a:lnTo>
                <a:lnTo>
                  <a:pt x="21485" y="21485"/>
                </a:lnTo>
                <a:close/>
                <a:moveTo>
                  <a:pt x="35330" y="21485"/>
                </a:moveTo>
                <a:lnTo>
                  <a:pt x="35330" y="28264"/>
                </a:lnTo>
                <a:lnTo>
                  <a:pt x="28565" y="28264"/>
                </a:lnTo>
                <a:lnTo>
                  <a:pt x="28565" y="21485"/>
                </a:lnTo>
                <a:close/>
                <a:moveTo>
                  <a:pt x="42396" y="21485"/>
                </a:moveTo>
                <a:lnTo>
                  <a:pt x="42396" y="28264"/>
                </a:lnTo>
                <a:lnTo>
                  <a:pt x="35631" y="28264"/>
                </a:lnTo>
                <a:lnTo>
                  <a:pt x="35631" y="21485"/>
                </a:lnTo>
                <a:close/>
                <a:moveTo>
                  <a:pt x="49462" y="21485"/>
                </a:moveTo>
                <a:lnTo>
                  <a:pt x="49462" y="28264"/>
                </a:lnTo>
                <a:lnTo>
                  <a:pt x="42683" y="28264"/>
                </a:lnTo>
                <a:lnTo>
                  <a:pt x="42683" y="21485"/>
                </a:lnTo>
                <a:close/>
                <a:moveTo>
                  <a:pt x="56528" y="21485"/>
                </a:moveTo>
                <a:lnTo>
                  <a:pt x="56528" y="28264"/>
                </a:lnTo>
                <a:lnTo>
                  <a:pt x="49749" y="28264"/>
                </a:lnTo>
                <a:lnTo>
                  <a:pt x="49749" y="21485"/>
                </a:lnTo>
                <a:close/>
                <a:moveTo>
                  <a:pt x="63609" y="21485"/>
                </a:moveTo>
                <a:lnTo>
                  <a:pt x="63609" y="28264"/>
                </a:lnTo>
                <a:lnTo>
                  <a:pt x="56829" y="28264"/>
                </a:lnTo>
                <a:lnTo>
                  <a:pt x="56829" y="21485"/>
                </a:lnTo>
                <a:close/>
                <a:moveTo>
                  <a:pt x="70675" y="21485"/>
                </a:moveTo>
                <a:lnTo>
                  <a:pt x="70675" y="28264"/>
                </a:lnTo>
                <a:lnTo>
                  <a:pt x="63895" y="28264"/>
                </a:lnTo>
                <a:lnTo>
                  <a:pt x="63895" y="21485"/>
                </a:lnTo>
                <a:close/>
                <a:moveTo>
                  <a:pt x="77741" y="21485"/>
                </a:moveTo>
                <a:lnTo>
                  <a:pt x="77741" y="28264"/>
                </a:lnTo>
                <a:lnTo>
                  <a:pt x="70961" y="28264"/>
                </a:lnTo>
                <a:lnTo>
                  <a:pt x="70961" y="21485"/>
                </a:lnTo>
                <a:close/>
                <a:moveTo>
                  <a:pt x="84807" y="21485"/>
                </a:moveTo>
                <a:lnTo>
                  <a:pt x="84807" y="28264"/>
                </a:lnTo>
                <a:lnTo>
                  <a:pt x="78027" y="28264"/>
                </a:lnTo>
                <a:lnTo>
                  <a:pt x="78027" y="21485"/>
                </a:lnTo>
                <a:close/>
                <a:moveTo>
                  <a:pt x="91858" y="21485"/>
                </a:moveTo>
                <a:lnTo>
                  <a:pt x="91858" y="28264"/>
                </a:lnTo>
                <a:lnTo>
                  <a:pt x="85093" y="28264"/>
                </a:lnTo>
                <a:lnTo>
                  <a:pt x="85093" y="21485"/>
                </a:lnTo>
                <a:close/>
                <a:moveTo>
                  <a:pt x="98939" y="21485"/>
                </a:moveTo>
                <a:lnTo>
                  <a:pt x="98939" y="28264"/>
                </a:lnTo>
                <a:lnTo>
                  <a:pt x="92159" y="28264"/>
                </a:lnTo>
                <a:lnTo>
                  <a:pt x="92159" y="21485"/>
                </a:lnTo>
                <a:close/>
                <a:moveTo>
                  <a:pt x="105990" y="21485"/>
                </a:moveTo>
                <a:lnTo>
                  <a:pt x="105990" y="28264"/>
                </a:lnTo>
                <a:lnTo>
                  <a:pt x="99225" y="28264"/>
                </a:lnTo>
                <a:lnTo>
                  <a:pt x="99225" y="21485"/>
                </a:lnTo>
                <a:close/>
                <a:moveTo>
                  <a:pt x="113056" y="21485"/>
                </a:moveTo>
                <a:lnTo>
                  <a:pt x="113056" y="28264"/>
                </a:lnTo>
                <a:lnTo>
                  <a:pt x="106291" y="28264"/>
                </a:lnTo>
                <a:lnTo>
                  <a:pt x="106291" y="21485"/>
                </a:lnTo>
                <a:close/>
                <a:moveTo>
                  <a:pt x="7066" y="28551"/>
                </a:moveTo>
                <a:lnTo>
                  <a:pt x="7066" y="35330"/>
                </a:lnTo>
                <a:lnTo>
                  <a:pt x="287" y="35330"/>
                </a:lnTo>
                <a:lnTo>
                  <a:pt x="287" y="28551"/>
                </a:lnTo>
                <a:close/>
                <a:moveTo>
                  <a:pt x="14132" y="28551"/>
                </a:moveTo>
                <a:lnTo>
                  <a:pt x="14132" y="35330"/>
                </a:lnTo>
                <a:lnTo>
                  <a:pt x="7353" y="35330"/>
                </a:lnTo>
                <a:lnTo>
                  <a:pt x="7353" y="28551"/>
                </a:lnTo>
                <a:close/>
                <a:moveTo>
                  <a:pt x="21198" y="28551"/>
                </a:moveTo>
                <a:lnTo>
                  <a:pt x="21198" y="35330"/>
                </a:lnTo>
                <a:lnTo>
                  <a:pt x="14419" y="35330"/>
                </a:lnTo>
                <a:lnTo>
                  <a:pt x="14419" y="28551"/>
                </a:lnTo>
                <a:close/>
                <a:moveTo>
                  <a:pt x="28264" y="28551"/>
                </a:moveTo>
                <a:lnTo>
                  <a:pt x="28264" y="35330"/>
                </a:lnTo>
                <a:lnTo>
                  <a:pt x="21485" y="35330"/>
                </a:lnTo>
                <a:lnTo>
                  <a:pt x="21485" y="28551"/>
                </a:lnTo>
                <a:close/>
                <a:moveTo>
                  <a:pt x="35330" y="28551"/>
                </a:moveTo>
                <a:lnTo>
                  <a:pt x="35330" y="35330"/>
                </a:lnTo>
                <a:lnTo>
                  <a:pt x="28565" y="35330"/>
                </a:lnTo>
                <a:lnTo>
                  <a:pt x="28565" y="28551"/>
                </a:lnTo>
                <a:close/>
                <a:moveTo>
                  <a:pt x="42396" y="28551"/>
                </a:moveTo>
                <a:lnTo>
                  <a:pt x="42396" y="35330"/>
                </a:lnTo>
                <a:lnTo>
                  <a:pt x="35631" y="35330"/>
                </a:lnTo>
                <a:lnTo>
                  <a:pt x="35631" y="28551"/>
                </a:lnTo>
                <a:close/>
                <a:moveTo>
                  <a:pt x="49462" y="28551"/>
                </a:moveTo>
                <a:lnTo>
                  <a:pt x="49462" y="35330"/>
                </a:lnTo>
                <a:lnTo>
                  <a:pt x="42683" y="35330"/>
                </a:lnTo>
                <a:lnTo>
                  <a:pt x="42683" y="28551"/>
                </a:lnTo>
                <a:close/>
                <a:moveTo>
                  <a:pt x="56528" y="28551"/>
                </a:moveTo>
                <a:lnTo>
                  <a:pt x="56528" y="35330"/>
                </a:lnTo>
                <a:lnTo>
                  <a:pt x="49749" y="35330"/>
                </a:lnTo>
                <a:lnTo>
                  <a:pt x="49749" y="28551"/>
                </a:lnTo>
                <a:close/>
                <a:moveTo>
                  <a:pt x="63609" y="28551"/>
                </a:moveTo>
                <a:lnTo>
                  <a:pt x="63609" y="35330"/>
                </a:lnTo>
                <a:lnTo>
                  <a:pt x="56829" y="35330"/>
                </a:lnTo>
                <a:lnTo>
                  <a:pt x="56829" y="28551"/>
                </a:lnTo>
                <a:close/>
                <a:moveTo>
                  <a:pt x="70675" y="28551"/>
                </a:moveTo>
                <a:lnTo>
                  <a:pt x="70675" y="35330"/>
                </a:lnTo>
                <a:lnTo>
                  <a:pt x="63895" y="35330"/>
                </a:lnTo>
                <a:lnTo>
                  <a:pt x="63895" y="28551"/>
                </a:lnTo>
                <a:close/>
                <a:moveTo>
                  <a:pt x="77741" y="28551"/>
                </a:moveTo>
                <a:lnTo>
                  <a:pt x="77741" y="35330"/>
                </a:lnTo>
                <a:lnTo>
                  <a:pt x="70961" y="35330"/>
                </a:lnTo>
                <a:lnTo>
                  <a:pt x="70961" y="28551"/>
                </a:lnTo>
                <a:close/>
                <a:moveTo>
                  <a:pt x="84807" y="28551"/>
                </a:moveTo>
                <a:lnTo>
                  <a:pt x="84807" y="35330"/>
                </a:lnTo>
                <a:lnTo>
                  <a:pt x="78027" y="35330"/>
                </a:lnTo>
                <a:lnTo>
                  <a:pt x="78027" y="28551"/>
                </a:lnTo>
                <a:close/>
                <a:moveTo>
                  <a:pt x="91858" y="28551"/>
                </a:moveTo>
                <a:lnTo>
                  <a:pt x="91858" y="35330"/>
                </a:lnTo>
                <a:lnTo>
                  <a:pt x="85093" y="35330"/>
                </a:lnTo>
                <a:lnTo>
                  <a:pt x="85093" y="28551"/>
                </a:lnTo>
                <a:close/>
                <a:moveTo>
                  <a:pt x="98939" y="28551"/>
                </a:moveTo>
                <a:lnTo>
                  <a:pt x="98939" y="35330"/>
                </a:lnTo>
                <a:lnTo>
                  <a:pt x="92159" y="35330"/>
                </a:lnTo>
                <a:lnTo>
                  <a:pt x="92159" y="28551"/>
                </a:lnTo>
                <a:close/>
                <a:moveTo>
                  <a:pt x="105990" y="28551"/>
                </a:moveTo>
                <a:lnTo>
                  <a:pt x="105990" y="35330"/>
                </a:lnTo>
                <a:lnTo>
                  <a:pt x="99225" y="35330"/>
                </a:lnTo>
                <a:lnTo>
                  <a:pt x="99225" y="28551"/>
                </a:lnTo>
                <a:close/>
                <a:moveTo>
                  <a:pt x="113056" y="28551"/>
                </a:moveTo>
                <a:lnTo>
                  <a:pt x="113056" y="35330"/>
                </a:lnTo>
                <a:lnTo>
                  <a:pt x="106291" y="35330"/>
                </a:lnTo>
                <a:lnTo>
                  <a:pt x="106291" y="28551"/>
                </a:lnTo>
                <a:close/>
                <a:moveTo>
                  <a:pt x="7066" y="35617"/>
                </a:moveTo>
                <a:lnTo>
                  <a:pt x="7066" y="42396"/>
                </a:lnTo>
                <a:lnTo>
                  <a:pt x="287" y="42396"/>
                </a:lnTo>
                <a:lnTo>
                  <a:pt x="287" y="35617"/>
                </a:lnTo>
                <a:close/>
                <a:moveTo>
                  <a:pt x="14132" y="35631"/>
                </a:moveTo>
                <a:lnTo>
                  <a:pt x="14132" y="42396"/>
                </a:lnTo>
                <a:lnTo>
                  <a:pt x="7353" y="42396"/>
                </a:lnTo>
                <a:lnTo>
                  <a:pt x="7353" y="35631"/>
                </a:lnTo>
                <a:close/>
                <a:moveTo>
                  <a:pt x="21198" y="35631"/>
                </a:moveTo>
                <a:lnTo>
                  <a:pt x="21198" y="42396"/>
                </a:lnTo>
                <a:lnTo>
                  <a:pt x="14419" y="42396"/>
                </a:lnTo>
                <a:lnTo>
                  <a:pt x="14419" y="35631"/>
                </a:lnTo>
                <a:close/>
                <a:moveTo>
                  <a:pt x="28264" y="35617"/>
                </a:moveTo>
                <a:lnTo>
                  <a:pt x="28264" y="42396"/>
                </a:lnTo>
                <a:lnTo>
                  <a:pt x="21485" y="42396"/>
                </a:lnTo>
                <a:lnTo>
                  <a:pt x="21485" y="35617"/>
                </a:lnTo>
                <a:close/>
                <a:moveTo>
                  <a:pt x="35330" y="35631"/>
                </a:moveTo>
                <a:lnTo>
                  <a:pt x="35330" y="42396"/>
                </a:lnTo>
                <a:lnTo>
                  <a:pt x="28565" y="42396"/>
                </a:lnTo>
                <a:lnTo>
                  <a:pt x="28565" y="35631"/>
                </a:lnTo>
                <a:close/>
                <a:moveTo>
                  <a:pt x="42396" y="35631"/>
                </a:moveTo>
                <a:lnTo>
                  <a:pt x="42396" y="42396"/>
                </a:lnTo>
                <a:lnTo>
                  <a:pt x="35631" y="42396"/>
                </a:lnTo>
                <a:lnTo>
                  <a:pt x="35631" y="35631"/>
                </a:lnTo>
                <a:close/>
                <a:moveTo>
                  <a:pt x="49462" y="35631"/>
                </a:moveTo>
                <a:lnTo>
                  <a:pt x="49462" y="42396"/>
                </a:lnTo>
                <a:lnTo>
                  <a:pt x="42683" y="42396"/>
                </a:lnTo>
                <a:lnTo>
                  <a:pt x="42683" y="35631"/>
                </a:lnTo>
                <a:close/>
                <a:moveTo>
                  <a:pt x="56528" y="35631"/>
                </a:moveTo>
                <a:lnTo>
                  <a:pt x="56528" y="42396"/>
                </a:lnTo>
                <a:lnTo>
                  <a:pt x="49749" y="42396"/>
                </a:lnTo>
                <a:lnTo>
                  <a:pt x="49749" y="35631"/>
                </a:lnTo>
                <a:close/>
                <a:moveTo>
                  <a:pt x="63609" y="35631"/>
                </a:moveTo>
                <a:lnTo>
                  <a:pt x="63609" y="42396"/>
                </a:lnTo>
                <a:lnTo>
                  <a:pt x="56829" y="42396"/>
                </a:lnTo>
                <a:lnTo>
                  <a:pt x="56829" y="35631"/>
                </a:lnTo>
                <a:close/>
                <a:moveTo>
                  <a:pt x="70675" y="35631"/>
                </a:moveTo>
                <a:lnTo>
                  <a:pt x="70675" y="42396"/>
                </a:lnTo>
                <a:lnTo>
                  <a:pt x="63895" y="42396"/>
                </a:lnTo>
                <a:lnTo>
                  <a:pt x="63895" y="35631"/>
                </a:lnTo>
                <a:close/>
                <a:moveTo>
                  <a:pt x="77741" y="35631"/>
                </a:moveTo>
                <a:lnTo>
                  <a:pt x="77741" y="42396"/>
                </a:lnTo>
                <a:lnTo>
                  <a:pt x="70961" y="42396"/>
                </a:lnTo>
                <a:lnTo>
                  <a:pt x="70961" y="35631"/>
                </a:lnTo>
                <a:close/>
                <a:moveTo>
                  <a:pt x="84807" y="35617"/>
                </a:moveTo>
                <a:lnTo>
                  <a:pt x="84807" y="42396"/>
                </a:lnTo>
                <a:lnTo>
                  <a:pt x="78027" y="42396"/>
                </a:lnTo>
                <a:lnTo>
                  <a:pt x="78027" y="35617"/>
                </a:lnTo>
                <a:close/>
                <a:moveTo>
                  <a:pt x="91858" y="35631"/>
                </a:moveTo>
                <a:lnTo>
                  <a:pt x="91858" y="42396"/>
                </a:lnTo>
                <a:lnTo>
                  <a:pt x="85093" y="42396"/>
                </a:lnTo>
                <a:lnTo>
                  <a:pt x="85093" y="35631"/>
                </a:lnTo>
                <a:close/>
                <a:moveTo>
                  <a:pt x="98939" y="35631"/>
                </a:moveTo>
                <a:lnTo>
                  <a:pt x="98939" y="42396"/>
                </a:lnTo>
                <a:lnTo>
                  <a:pt x="92159" y="42396"/>
                </a:lnTo>
                <a:lnTo>
                  <a:pt x="92159" y="35631"/>
                </a:lnTo>
                <a:close/>
                <a:moveTo>
                  <a:pt x="105990" y="35631"/>
                </a:moveTo>
                <a:lnTo>
                  <a:pt x="105990" y="42396"/>
                </a:lnTo>
                <a:lnTo>
                  <a:pt x="99225" y="42396"/>
                </a:lnTo>
                <a:lnTo>
                  <a:pt x="99225" y="35631"/>
                </a:lnTo>
                <a:close/>
                <a:moveTo>
                  <a:pt x="113056" y="35617"/>
                </a:moveTo>
                <a:lnTo>
                  <a:pt x="113056" y="42396"/>
                </a:lnTo>
                <a:lnTo>
                  <a:pt x="106291" y="42396"/>
                </a:lnTo>
                <a:lnTo>
                  <a:pt x="106291" y="35617"/>
                </a:lnTo>
                <a:close/>
                <a:moveTo>
                  <a:pt x="7066" y="42683"/>
                </a:moveTo>
                <a:lnTo>
                  <a:pt x="7066" y="49462"/>
                </a:lnTo>
                <a:lnTo>
                  <a:pt x="287" y="49462"/>
                </a:lnTo>
                <a:lnTo>
                  <a:pt x="287" y="42697"/>
                </a:lnTo>
                <a:lnTo>
                  <a:pt x="7066" y="42683"/>
                </a:lnTo>
                <a:close/>
                <a:moveTo>
                  <a:pt x="14132" y="42697"/>
                </a:moveTo>
                <a:lnTo>
                  <a:pt x="14132" y="49462"/>
                </a:lnTo>
                <a:lnTo>
                  <a:pt x="7353" y="49462"/>
                </a:lnTo>
                <a:lnTo>
                  <a:pt x="7353" y="42697"/>
                </a:lnTo>
                <a:close/>
                <a:moveTo>
                  <a:pt x="21198" y="42697"/>
                </a:moveTo>
                <a:lnTo>
                  <a:pt x="21198" y="49462"/>
                </a:lnTo>
                <a:lnTo>
                  <a:pt x="14419" y="49462"/>
                </a:lnTo>
                <a:lnTo>
                  <a:pt x="14419" y="42697"/>
                </a:lnTo>
                <a:close/>
                <a:moveTo>
                  <a:pt x="28264" y="42683"/>
                </a:moveTo>
                <a:lnTo>
                  <a:pt x="28264" y="49462"/>
                </a:lnTo>
                <a:lnTo>
                  <a:pt x="21485" y="49462"/>
                </a:lnTo>
                <a:lnTo>
                  <a:pt x="21485" y="42697"/>
                </a:lnTo>
                <a:lnTo>
                  <a:pt x="28264" y="42683"/>
                </a:lnTo>
                <a:close/>
                <a:moveTo>
                  <a:pt x="35330" y="42697"/>
                </a:moveTo>
                <a:lnTo>
                  <a:pt x="35330" y="49462"/>
                </a:lnTo>
                <a:lnTo>
                  <a:pt x="28565" y="49462"/>
                </a:lnTo>
                <a:lnTo>
                  <a:pt x="28565" y="42697"/>
                </a:lnTo>
                <a:close/>
                <a:moveTo>
                  <a:pt x="42396" y="42697"/>
                </a:moveTo>
                <a:lnTo>
                  <a:pt x="42396" y="49462"/>
                </a:lnTo>
                <a:lnTo>
                  <a:pt x="35631" y="49462"/>
                </a:lnTo>
                <a:lnTo>
                  <a:pt x="35631" y="42697"/>
                </a:lnTo>
                <a:close/>
                <a:moveTo>
                  <a:pt x="49462" y="42697"/>
                </a:moveTo>
                <a:lnTo>
                  <a:pt x="49462" y="49462"/>
                </a:lnTo>
                <a:lnTo>
                  <a:pt x="42683" y="49462"/>
                </a:lnTo>
                <a:lnTo>
                  <a:pt x="42683" y="42697"/>
                </a:lnTo>
                <a:close/>
                <a:moveTo>
                  <a:pt x="56528" y="42697"/>
                </a:moveTo>
                <a:lnTo>
                  <a:pt x="56528" y="49462"/>
                </a:lnTo>
                <a:lnTo>
                  <a:pt x="49749" y="49462"/>
                </a:lnTo>
                <a:lnTo>
                  <a:pt x="49749" y="42697"/>
                </a:lnTo>
                <a:close/>
                <a:moveTo>
                  <a:pt x="63609" y="42697"/>
                </a:moveTo>
                <a:lnTo>
                  <a:pt x="63609" y="49462"/>
                </a:lnTo>
                <a:lnTo>
                  <a:pt x="56829" y="49462"/>
                </a:lnTo>
                <a:lnTo>
                  <a:pt x="56829" y="42697"/>
                </a:lnTo>
                <a:close/>
                <a:moveTo>
                  <a:pt x="70675" y="42697"/>
                </a:moveTo>
                <a:lnTo>
                  <a:pt x="70675" y="49462"/>
                </a:lnTo>
                <a:lnTo>
                  <a:pt x="63895" y="49462"/>
                </a:lnTo>
                <a:lnTo>
                  <a:pt x="63895" y="42697"/>
                </a:lnTo>
                <a:close/>
                <a:moveTo>
                  <a:pt x="77741" y="42697"/>
                </a:moveTo>
                <a:lnTo>
                  <a:pt x="77741" y="49462"/>
                </a:lnTo>
                <a:lnTo>
                  <a:pt x="70961" y="49462"/>
                </a:lnTo>
                <a:lnTo>
                  <a:pt x="70961" y="42697"/>
                </a:lnTo>
                <a:close/>
                <a:moveTo>
                  <a:pt x="84807" y="42697"/>
                </a:moveTo>
                <a:lnTo>
                  <a:pt x="84807" y="49462"/>
                </a:lnTo>
                <a:lnTo>
                  <a:pt x="78027" y="49462"/>
                </a:lnTo>
                <a:lnTo>
                  <a:pt x="78027" y="42697"/>
                </a:lnTo>
                <a:close/>
                <a:moveTo>
                  <a:pt x="91858" y="42697"/>
                </a:moveTo>
                <a:lnTo>
                  <a:pt x="91858" y="49462"/>
                </a:lnTo>
                <a:lnTo>
                  <a:pt x="85093" y="49462"/>
                </a:lnTo>
                <a:lnTo>
                  <a:pt x="85093" y="42697"/>
                </a:lnTo>
                <a:close/>
                <a:moveTo>
                  <a:pt x="98939" y="42697"/>
                </a:moveTo>
                <a:lnTo>
                  <a:pt x="98939" y="49462"/>
                </a:lnTo>
                <a:lnTo>
                  <a:pt x="92159" y="49462"/>
                </a:lnTo>
                <a:lnTo>
                  <a:pt x="92159" y="42697"/>
                </a:lnTo>
                <a:close/>
                <a:moveTo>
                  <a:pt x="105990" y="42697"/>
                </a:moveTo>
                <a:lnTo>
                  <a:pt x="105990" y="49462"/>
                </a:lnTo>
                <a:lnTo>
                  <a:pt x="99225" y="49462"/>
                </a:lnTo>
                <a:lnTo>
                  <a:pt x="99225" y="42697"/>
                </a:lnTo>
                <a:close/>
                <a:moveTo>
                  <a:pt x="113056" y="42697"/>
                </a:moveTo>
                <a:lnTo>
                  <a:pt x="113056" y="49462"/>
                </a:lnTo>
                <a:lnTo>
                  <a:pt x="106291" y="49462"/>
                </a:lnTo>
                <a:lnTo>
                  <a:pt x="106291" y="42697"/>
                </a:lnTo>
                <a:close/>
                <a:moveTo>
                  <a:pt x="7066" y="49749"/>
                </a:moveTo>
                <a:lnTo>
                  <a:pt x="7066" y="56528"/>
                </a:lnTo>
                <a:lnTo>
                  <a:pt x="287" y="56528"/>
                </a:lnTo>
                <a:lnTo>
                  <a:pt x="287" y="49763"/>
                </a:lnTo>
                <a:lnTo>
                  <a:pt x="7066" y="49749"/>
                </a:lnTo>
                <a:close/>
                <a:moveTo>
                  <a:pt x="14132" y="49763"/>
                </a:moveTo>
                <a:lnTo>
                  <a:pt x="14132" y="56528"/>
                </a:lnTo>
                <a:lnTo>
                  <a:pt x="7353" y="56528"/>
                </a:lnTo>
                <a:lnTo>
                  <a:pt x="7353" y="49763"/>
                </a:lnTo>
                <a:close/>
                <a:moveTo>
                  <a:pt x="21198" y="49763"/>
                </a:moveTo>
                <a:lnTo>
                  <a:pt x="21198" y="56528"/>
                </a:lnTo>
                <a:lnTo>
                  <a:pt x="14419" y="56528"/>
                </a:lnTo>
                <a:lnTo>
                  <a:pt x="14419" y="49763"/>
                </a:lnTo>
                <a:close/>
                <a:moveTo>
                  <a:pt x="28264" y="49749"/>
                </a:moveTo>
                <a:lnTo>
                  <a:pt x="28264" y="56528"/>
                </a:lnTo>
                <a:lnTo>
                  <a:pt x="21485" y="56528"/>
                </a:lnTo>
                <a:lnTo>
                  <a:pt x="21485" y="49763"/>
                </a:lnTo>
                <a:lnTo>
                  <a:pt x="28264" y="49749"/>
                </a:lnTo>
                <a:close/>
                <a:moveTo>
                  <a:pt x="35330" y="49763"/>
                </a:moveTo>
                <a:lnTo>
                  <a:pt x="35330" y="56528"/>
                </a:lnTo>
                <a:lnTo>
                  <a:pt x="28565" y="56528"/>
                </a:lnTo>
                <a:lnTo>
                  <a:pt x="28565" y="49763"/>
                </a:lnTo>
                <a:close/>
                <a:moveTo>
                  <a:pt x="42396" y="49763"/>
                </a:moveTo>
                <a:lnTo>
                  <a:pt x="42396" y="56528"/>
                </a:lnTo>
                <a:lnTo>
                  <a:pt x="35631" y="56528"/>
                </a:lnTo>
                <a:lnTo>
                  <a:pt x="35631" y="49763"/>
                </a:lnTo>
                <a:close/>
                <a:moveTo>
                  <a:pt x="49462" y="49763"/>
                </a:moveTo>
                <a:lnTo>
                  <a:pt x="49462" y="56528"/>
                </a:lnTo>
                <a:lnTo>
                  <a:pt x="42683" y="56528"/>
                </a:lnTo>
                <a:lnTo>
                  <a:pt x="42683" y="49763"/>
                </a:lnTo>
                <a:close/>
                <a:moveTo>
                  <a:pt x="56528" y="49763"/>
                </a:moveTo>
                <a:lnTo>
                  <a:pt x="56528" y="56528"/>
                </a:lnTo>
                <a:lnTo>
                  <a:pt x="49749" y="56528"/>
                </a:lnTo>
                <a:lnTo>
                  <a:pt x="49749" y="49763"/>
                </a:lnTo>
                <a:close/>
                <a:moveTo>
                  <a:pt x="63609" y="49763"/>
                </a:moveTo>
                <a:lnTo>
                  <a:pt x="63609" y="56528"/>
                </a:lnTo>
                <a:lnTo>
                  <a:pt x="56829" y="56528"/>
                </a:lnTo>
                <a:lnTo>
                  <a:pt x="56829" y="49763"/>
                </a:lnTo>
                <a:close/>
                <a:moveTo>
                  <a:pt x="70675" y="49763"/>
                </a:moveTo>
                <a:lnTo>
                  <a:pt x="70675" y="56528"/>
                </a:lnTo>
                <a:lnTo>
                  <a:pt x="63895" y="56528"/>
                </a:lnTo>
                <a:lnTo>
                  <a:pt x="63895" y="49763"/>
                </a:lnTo>
                <a:close/>
                <a:moveTo>
                  <a:pt x="77741" y="49763"/>
                </a:moveTo>
                <a:lnTo>
                  <a:pt x="77741" y="56528"/>
                </a:lnTo>
                <a:lnTo>
                  <a:pt x="70961" y="56528"/>
                </a:lnTo>
                <a:lnTo>
                  <a:pt x="70961" y="49763"/>
                </a:lnTo>
                <a:close/>
                <a:moveTo>
                  <a:pt x="84807" y="49763"/>
                </a:moveTo>
                <a:lnTo>
                  <a:pt x="84807" y="56528"/>
                </a:lnTo>
                <a:lnTo>
                  <a:pt x="78027" y="56528"/>
                </a:lnTo>
                <a:lnTo>
                  <a:pt x="78027" y="49763"/>
                </a:lnTo>
                <a:close/>
                <a:moveTo>
                  <a:pt x="91858" y="49763"/>
                </a:moveTo>
                <a:lnTo>
                  <a:pt x="91858" y="56528"/>
                </a:lnTo>
                <a:lnTo>
                  <a:pt x="85093" y="56528"/>
                </a:lnTo>
                <a:lnTo>
                  <a:pt x="85093" y="49763"/>
                </a:lnTo>
                <a:close/>
                <a:moveTo>
                  <a:pt x="98939" y="49763"/>
                </a:moveTo>
                <a:lnTo>
                  <a:pt x="98939" y="56528"/>
                </a:lnTo>
                <a:lnTo>
                  <a:pt x="92159" y="56528"/>
                </a:lnTo>
                <a:lnTo>
                  <a:pt x="92159" y="49763"/>
                </a:lnTo>
                <a:close/>
                <a:moveTo>
                  <a:pt x="105990" y="49763"/>
                </a:moveTo>
                <a:lnTo>
                  <a:pt x="105990" y="56528"/>
                </a:lnTo>
                <a:lnTo>
                  <a:pt x="99225" y="56528"/>
                </a:lnTo>
                <a:lnTo>
                  <a:pt x="99225" y="49763"/>
                </a:lnTo>
                <a:close/>
                <a:moveTo>
                  <a:pt x="113056" y="49763"/>
                </a:moveTo>
                <a:lnTo>
                  <a:pt x="113056" y="56528"/>
                </a:lnTo>
                <a:lnTo>
                  <a:pt x="106291" y="56528"/>
                </a:lnTo>
                <a:lnTo>
                  <a:pt x="106291" y="49763"/>
                </a:lnTo>
                <a:close/>
                <a:moveTo>
                  <a:pt x="7066" y="56829"/>
                </a:moveTo>
                <a:lnTo>
                  <a:pt x="7066" y="63594"/>
                </a:lnTo>
                <a:lnTo>
                  <a:pt x="287" y="63594"/>
                </a:lnTo>
                <a:lnTo>
                  <a:pt x="287" y="56829"/>
                </a:lnTo>
                <a:close/>
                <a:moveTo>
                  <a:pt x="14132" y="56829"/>
                </a:moveTo>
                <a:lnTo>
                  <a:pt x="14132" y="63594"/>
                </a:lnTo>
                <a:lnTo>
                  <a:pt x="7353" y="63594"/>
                </a:lnTo>
                <a:lnTo>
                  <a:pt x="7353" y="56829"/>
                </a:lnTo>
                <a:close/>
                <a:moveTo>
                  <a:pt x="21198" y="56829"/>
                </a:moveTo>
                <a:lnTo>
                  <a:pt x="21198" y="63594"/>
                </a:lnTo>
                <a:lnTo>
                  <a:pt x="14419" y="63594"/>
                </a:lnTo>
                <a:lnTo>
                  <a:pt x="14419" y="56829"/>
                </a:lnTo>
                <a:close/>
                <a:moveTo>
                  <a:pt x="28264" y="56815"/>
                </a:moveTo>
                <a:lnTo>
                  <a:pt x="28264" y="63594"/>
                </a:lnTo>
                <a:lnTo>
                  <a:pt x="21485" y="63594"/>
                </a:lnTo>
                <a:lnTo>
                  <a:pt x="21485" y="56815"/>
                </a:lnTo>
                <a:close/>
                <a:moveTo>
                  <a:pt x="35330" y="56829"/>
                </a:moveTo>
                <a:lnTo>
                  <a:pt x="35330" y="63594"/>
                </a:lnTo>
                <a:lnTo>
                  <a:pt x="28565" y="63594"/>
                </a:lnTo>
                <a:lnTo>
                  <a:pt x="28565" y="56829"/>
                </a:lnTo>
                <a:close/>
                <a:moveTo>
                  <a:pt x="42396" y="56829"/>
                </a:moveTo>
                <a:lnTo>
                  <a:pt x="42396" y="63594"/>
                </a:lnTo>
                <a:lnTo>
                  <a:pt x="35631" y="63594"/>
                </a:lnTo>
                <a:lnTo>
                  <a:pt x="35631" y="56829"/>
                </a:lnTo>
                <a:close/>
                <a:moveTo>
                  <a:pt x="49462" y="56829"/>
                </a:moveTo>
                <a:lnTo>
                  <a:pt x="49462" y="63594"/>
                </a:lnTo>
                <a:lnTo>
                  <a:pt x="42683" y="63594"/>
                </a:lnTo>
                <a:lnTo>
                  <a:pt x="42683" y="56829"/>
                </a:lnTo>
                <a:close/>
                <a:moveTo>
                  <a:pt x="56528" y="56829"/>
                </a:moveTo>
                <a:lnTo>
                  <a:pt x="56528" y="63594"/>
                </a:lnTo>
                <a:lnTo>
                  <a:pt x="49749" y="63594"/>
                </a:lnTo>
                <a:lnTo>
                  <a:pt x="49763" y="56829"/>
                </a:lnTo>
                <a:close/>
                <a:moveTo>
                  <a:pt x="63609" y="56829"/>
                </a:moveTo>
                <a:lnTo>
                  <a:pt x="63609" y="63594"/>
                </a:lnTo>
                <a:lnTo>
                  <a:pt x="56829" y="63594"/>
                </a:lnTo>
                <a:lnTo>
                  <a:pt x="56829" y="56829"/>
                </a:lnTo>
                <a:close/>
                <a:moveTo>
                  <a:pt x="70675" y="56829"/>
                </a:moveTo>
                <a:lnTo>
                  <a:pt x="70675" y="63594"/>
                </a:lnTo>
                <a:lnTo>
                  <a:pt x="63895" y="63594"/>
                </a:lnTo>
                <a:lnTo>
                  <a:pt x="63895" y="56829"/>
                </a:lnTo>
                <a:close/>
                <a:moveTo>
                  <a:pt x="77741" y="56829"/>
                </a:moveTo>
                <a:lnTo>
                  <a:pt x="77741" y="63594"/>
                </a:lnTo>
                <a:lnTo>
                  <a:pt x="70961" y="63594"/>
                </a:lnTo>
                <a:lnTo>
                  <a:pt x="70961" y="56829"/>
                </a:lnTo>
                <a:close/>
                <a:moveTo>
                  <a:pt x="84807" y="56815"/>
                </a:moveTo>
                <a:lnTo>
                  <a:pt x="84807" y="63594"/>
                </a:lnTo>
                <a:lnTo>
                  <a:pt x="78027" y="63594"/>
                </a:lnTo>
                <a:lnTo>
                  <a:pt x="78027" y="56815"/>
                </a:lnTo>
                <a:close/>
                <a:moveTo>
                  <a:pt x="91858" y="56829"/>
                </a:moveTo>
                <a:lnTo>
                  <a:pt x="91858" y="63594"/>
                </a:lnTo>
                <a:lnTo>
                  <a:pt x="85093" y="63594"/>
                </a:lnTo>
                <a:lnTo>
                  <a:pt x="85093" y="56829"/>
                </a:lnTo>
                <a:close/>
                <a:moveTo>
                  <a:pt x="98939" y="56829"/>
                </a:moveTo>
                <a:lnTo>
                  <a:pt x="98939" y="63594"/>
                </a:lnTo>
                <a:lnTo>
                  <a:pt x="92159" y="63594"/>
                </a:lnTo>
                <a:lnTo>
                  <a:pt x="92159" y="56829"/>
                </a:lnTo>
                <a:close/>
                <a:moveTo>
                  <a:pt x="105990" y="56829"/>
                </a:moveTo>
                <a:lnTo>
                  <a:pt x="105990" y="63594"/>
                </a:lnTo>
                <a:lnTo>
                  <a:pt x="99225" y="63594"/>
                </a:lnTo>
                <a:lnTo>
                  <a:pt x="99225" y="56829"/>
                </a:lnTo>
                <a:close/>
                <a:moveTo>
                  <a:pt x="113056" y="56829"/>
                </a:moveTo>
                <a:lnTo>
                  <a:pt x="113056" y="63594"/>
                </a:lnTo>
                <a:lnTo>
                  <a:pt x="106291" y="63594"/>
                </a:lnTo>
                <a:lnTo>
                  <a:pt x="106291" y="56829"/>
                </a:lnTo>
                <a:close/>
                <a:moveTo>
                  <a:pt x="7066" y="63895"/>
                </a:moveTo>
                <a:lnTo>
                  <a:pt x="7066" y="70660"/>
                </a:lnTo>
                <a:lnTo>
                  <a:pt x="287" y="70660"/>
                </a:lnTo>
                <a:lnTo>
                  <a:pt x="287" y="63895"/>
                </a:lnTo>
                <a:close/>
                <a:moveTo>
                  <a:pt x="14132" y="63895"/>
                </a:moveTo>
                <a:lnTo>
                  <a:pt x="14132" y="70660"/>
                </a:lnTo>
                <a:lnTo>
                  <a:pt x="7353" y="70660"/>
                </a:lnTo>
                <a:lnTo>
                  <a:pt x="7353" y="63895"/>
                </a:lnTo>
                <a:close/>
                <a:moveTo>
                  <a:pt x="21198" y="63895"/>
                </a:moveTo>
                <a:lnTo>
                  <a:pt x="21198" y="70660"/>
                </a:lnTo>
                <a:lnTo>
                  <a:pt x="14419" y="70660"/>
                </a:lnTo>
                <a:lnTo>
                  <a:pt x="14419" y="63895"/>
                </a:lnTo>
                <a:close/>
                <a:moveTo>
                  <a:pt x="28264" y="63880"/>
                </a:moveTo>
                <a:lnTo>
                  <a:pt x="28264" y="70660"/>
                </a:lnTo>
                <a:lnTo>
                  <a:pt x="21485" y="70660"/>
                </a:lnTo>
                <a:lnTo>
                  <a:pt x="21485" y="63895"/>
                </a:lnTo>
                <a:lnTo>
                  <a:pt x="28264" y="63880"/>
                </a:lnTo>
                <a:close/>
                <a:moveTo>
                  <a:pt x="35330" y="63895"/>
                </a:moveTo>
                <a:lnTo>
                  <a:pt x="35330" y="70660"/>
                </a:lnTo>
                <a:lnTo>
                  <a:pt x="28565" y="70660"/>
                </a:lnTo>
                <a:lnTo>
                  <a:pt x="28565" y="63895"/>
                </a:lnTo>
                <a:close/>
                <a:moveTo>
                  <a:pt x="42396" y="63895"/>
                </a:moveTo>
                <a:lnTo>
                  <a:pt x="42396" y="70660"/>
                </a:lnTo>
                <a:lnTo>
                  <a:pt x="35631" y="70660"/>
                </a:lnTo>
                <a:lnTo>
                  <a:pt x="35631" y="63895"/>
                </a:lnTo>
                <a:close/>
                <a:moveTo>
                  <a:pt x="49462" y="63895"/>
                </a:moveTo>
                <a:lnTo>
                  <a:pt x="49462" y="70660"/>
                </a:lnTo>
                <a:lnTo>
                  <a:pt x="42683" y="70660"/>
                </a:lnTo>
                <a:lnTo>
                  <a:pt x="42697" y="63895"/>
                </a:lnTo>
                <a:close/>
                <a:moveTo>
                  <a:pt x="56528" y="63895"/>
                </a:moveTo>
                <a:lnTo>
                  <a:pt x="56528" y="70660"/>
                </a:lnTo>
                <a:lnTo>
                  <a:pt x="49749" y="70660"/>
                </a:lnTo>
                <a:lnTo>
                  <a:pt x="49749" y="63895"/>
                </a:lnTo>
                <a:close/>
                <a:moveTo>
                  <a:pt x="63609" y="63895"/>
                </a:moveTo>
                <a:lnTo>
                  <a:pt x="63609" y="70660"/>
                </a:lnTo>
                <a:lnTo>
                  <a:pt x="56829" y="70660"/>
                </a:lnTo>
                <a:lnTo>
                  <a:pt x="56829" y="63895"/>
                </a:lnTo>
                <a:close/>
                <a:moveTo>
                  <a:pt x="70675" y="63895"/>
                </a:moveTo>
                <a:lnTo>
                  <a:pt x="70675" y="70660"/>
                </a:lnTo>
                <a:lnTo>
                  <a:pt x="63895" y="70660"/>
                </a:lnTo>
                <a:lnTo>
                  <a:pt x="63895" y="63895"/>
                </a:lnTo>
                <a:close/>
                <a:moveTo>
                  <a:pt x="77741" y="63895"/>
                </a:moveTo>
                <a:lnTo>
                  <a:pt x="77741" y="70660"/>
                </a:lnTo>
                <a:lnTo>
                  <a:pt x="70961" y="70660"/>
                </a:lnTo>
                <a:lnTo>
                  <a:pt x="70961" y="63895"/>
                </a:lnTo>
                <a:close/>
                <a:moveTo>
                  <a:pt x="84807" y="63895"/>
                </a:moveTo>
                <a:lnTo>
                  <a:pt x="84807" y="70660"/>
                </a:lnTo>
                <a:lnTo>
                  <a:pt x="78027" y="70660"/>
                </a:lnTo>
                <a:lnTo>
                  <a:pt x="78027" y="63895"/>
                </a:lnTo>
                <a:close/>
                <a:moveTo>
                  <a:pt x="91858" y="63895"/>
                </a:moveTo>
                <a:lnTo>
                  <a:pt x="91858" y="70660"/>
                </a:lnTo>
                <a:lnTo>
                  <a:pt x="85093" y="70660"/>
                </a:lnTo>
                <a:lnTo>
                  <a:pt x="85093" y="63895"/>
                </a:lnTo>
                <a:close/>
                <a:moveTo>
                  <a:pt x="98939" y="63895"/>
                </a:moveTo>
                <a:lnTo>
                  <a:pt x="98939" y="70660"/>
                </a:lnTo>
                <a:lnTo>
                  <a:pt x="92159" y="70660"/>
                </a:lnTo>
                <a:lnTo>
                  <a:pt x="92159" y="63895"/>
                </a:lnTo>
                <a:close/>
                <a:moveTo>
                  <a:pt x="105990" y="63895"/>
                </a:moveTo>
                <a:lnTo>
                  <a:pt x="105990" y="70660"/>
                </a:lnTo>
                <a:lnTo>
                  <a:pt x="99225" y="70660"/>
                </a:lnTo>
                <a:lnTo>
                  <a:pt x="99225" y="63895"/>
                </a:lnTo>
                <a:close/>
                <a:moveTo>
                  <a:pt x="113056" y="63895"/>
                </a:moveTo>
                <a:lnTo>
                  <a:pt x="113056" y="70660"/>
                </a:lnTo>
                <a:lnTo>
                  <a:pt x="106291" y="70660"/>
                </a:lnTo>
                <a:lnTo>
                  <a:pt x="106291" y="63895"/>
                </a:lnTo>
                <a:close/>
                <a:moveTo>
                  <a:pt x="7066" y="70961"/>
                </a:moveTo>
                <a:lnTo>
                  <a:pt x="7066" y="77726"/>
                </a:lnTo>
                <a:lnTo>
                  <a:pt x="287" y="77726"/>
                </a:lnTo>
                <a:lnTo>
                  <a:pt x="287" y="70961"/>
                </a:lnTo>
                <a:close/>
                <a:moveTo>
                  <a:pt x="14132" y="70961"/>
                </a:moveTo>
                <a:lnTo>
                  <a:pt x="14132" y="77726"/>
                </a:lnTo>
                <a:lnTo>
                  <a:pt x="7353" y="77726"/>
                </a:lnTo>
                <a:lnTo>
                  <a:pt x="7353" y="70961"/>
                </a:lnTo>
                <a:close/>
                <a:moveTo>
                  <a:pt x="21198" y="70961"/>
                </a:moveTo>
                <a:lnTo>
                  <a:pt x="21198" y="77726"/>
                </a:lnTo>
                <a:lnTo>
                  <a:pt x="14419" y="77726"/>
                </a:lnTo>
                <a:lnTo>
                  <a:pt x="14419" y="70961"/>
                </a:lnTo>
                <a:close/>
                <a:moveTo>
                  <a:pt x="28264" y="70946"/>
                </a:moveTo>
                <a:lnTo>
                  <a:pt x="28264" y="77726"/>
                </a:lnTo>
                <a:lnTo>
                  <a:pt x="21485" y="77726"/>
                </a:lnTo>
                <a:lnTo>
                  <a:pt x="21485" y="70961"/>
                </a:lnTo>
                <a:lnTo>
                  <a:pt x="28264" y="70946"/>
                </a:lnTo>
                <a:close/>
                <a:moveTo>
                  <a:pt x="35330" y="70961"/>
                </a:moveTo>
                <a:lnTo>
                  <a:pt x="35330" y="77726"/>
                </a:lnTo>
                <a:lnTo>
                  <a:pt x="28565" y="77726"/>
                </a:lnTo>
                <a:lnTo>
                  <a:pt x="28565" y="70961"/>
                </a:lnTo>
                <a:close/>
                <a:moveTo>
                  <a:pt x="42396" y="70961"/>
                </a:moveTo>
                <a:lnTo>
                  <a:pt x="42396" y="77726"/>
                </a:lnTo>
                <a:lnTo>
                  <a:pt x="35631" y="77726"/>
                </a:lnTo>
                <a:lnTo>
                  <a:pt x="35631" y="70961"/>
                </a:lnTo>
                <a:close/>
                <a:moveTo>
                  <a:pt x="49462" y="70961"/>
                </a:moveTo>
                <a:lnTo>
                  <a:pt x="49462" y="77726"/>
                </a:lnTo>
                <a:lnTo>
                  <a:pt x="42683" y="77726"/>
                </a:lnTo>
                <a:lnTo>
                  <a:pt x="42683" y="70961"/>
                </a:lnTo>
                <a:close/>
                <a:moveTo>
                  <a:pt x="56528" y="70961"/>
                </a:moveTo>
                <a:lnTo>
                  <a:pt x="56528" y="77726"/>
                </a:lnTo>
                <a:lnTo>
                  <a:pt x="49749" y="77726"/>
                </a:lnTo>
                <a:lnTo>
                  <a:pt x="49763" y="70961"/>
                </a:lnTo>
                <a:close/>
                <a:moveTo>
                  <a:pt x="63609" y="70961"/>
                </a:moveTo>
                <a:lnTo>
                  <a:pt x="63609" y="77726"/>
                </a:lnTo>
                <a:lnTo>
                  <a:pt x="56829" y="77726"/>
                </a:lnTo>
                <a:lnTo>
                  <a:pt x="56829" y="70961"/>
                </a:lnTo>
                <a:close/>
                <a:moveTo>
                  <a:pt x="70675" y="70961"/>
                </a:moveTo>
                <a:lnTo>
                  <a:pt x="70675" y="77726"/>
                </a:lnTo>
                <a:lnTo>
                  <a:pt x="63895" y="77726"/>
                </a:lnTo>
                <a:lnTo>
                  <a:pt x="63895" y="70961"/>
                </a:lnTo>
                <a:close/>
                <a:moveTo>
                  <a:pt x="77741" y="70961"/>
                </a:moveTo>
                <a:lnTo>
                  <a:pt x="77741" y="77726"/>
                </a:lnTo>
                <a:lnTo>
                  <a:pt x="70961" y="77726"/>
                </a:lnTo>
                <a:lnTo>
                  <a:pt x="70961" y="70961"/>
                </a:lnTo>
                <a:close/>
                <a:moveTo>
                  <a:pt x="84807" y="70946"/>
                </a:moveTo>
                <a:lnTo>
                  <a:pt x="84807" y="77726"/>
                </a:lnTo>
                <a:lnTo>
                  <a:pt x="78027" y="77726"/>
                </a:lnTo>
                <a:lnTo>
                  <a:pt x="78027" y="70946"/>
                </a:lnTo>
                <a:close/>
                <a:moveTo>
                  <a:pt x="91858" y="70961"/>
                </a:moveTo>
                <a:lnTo>
                  <a:pt x="91858" y="77726"/>
                </a:lnTo>
                <a:lnTo>
                  <a:pt x="85093" y="77726"/>
                </a:lnTo>
                <a:lnTo>
                  <a:pt x="85093" y="70961"/>
                </a:lnTo>
                <a:close/>
                <a:moveTo>
                  <a:pt x="98939" y="70961"/>
                </a:moveTo>
                <a:lnTo>
                  <a:pt x="98939" y="77726"/>
                </a:lnTo>
                <a:lnTo>
                  <a:pt x="92159" y="77726"/>
                </a:lnTo>
                <a:lnTo>
                  <a:pt x="92159" y="70961"/>
                </a:lnTo>
                <a:close/>
                <a:moveTo>
                  <a:pt x="105990" y="70961"/>
                </a:moveTo>
                <a:lnTo>
                  <a:pt x="105990" y="77726"/>
                </a:lnTo>
                <a:lnTo>
                  <a:pt x="99225" y="77726"/>
                </a:lnTo>
                <a:lnTo>
                  <a:pt x="99225" y="70961"/>
                </a:lnTo>
                <a:close/>
                <a:moveTo>
                  <a:pt x="113056" y="70961"/>
                </a:moveTo>
                <a:lnTo>
                  <a:pt x="113056" y="77726"/>
                </a:lnTo>
                <a:lnTo>
                  <a:pt x="106291" y="77726"/>
                </a:lnTo>
                <a:lnTo>
                  <a:pt x="106291" y="70961"/>
                </a:lnTo>
                <a:close/>
                <a:moveTo>
                  <a:pt x="7066" y="78027"/>
                </a:moveTo>
                <a:lnTo>
                  <a:pt x="7066" y="84792"/>
                </a:lnTo>
                <a:lnTo>
                  <a:pt x="287" y="84792"/>
                </a:lnTo>
                <a:lnTo>
                  <a:pt x="287" y="78027"/>
                </a:lnTo>
                <a:close/>
                <a:moveTo>
                  <a:pt x="14132" y="78027"/>
                </a:moveTo>
                <a:lnTo>
                  <a:pt x="14132" y="84792"/>
                </a:lnTo>
                <a:lnTo>
                  <a:pt x="7353" y="84792"/>
                </a:lnTo>
                <a:lnTo>
                  <a:pt x="7353" y="78027"/>
                </a:lnTo>
                <a:close/>
                <a:moveTo>
                  <a:pt x="21198" y="78027"/>
                </a:moveTo>
                <a:lnTo>
                  <a:pt x="21198" y="84792"/>
                </a:lnTo>
                <a:lnTo>
                  <a:pt x="14419" y="84792"/>
                </a:lnTo>
                <a:lnTo>
                  <a:pt x="14419" y="78027"/>
                </a:lnTo>
                <a:close/>
                <a:moveTo>
                  <a:pt x="28264" y="78027"/>
                </a:moveTo>
                <a:lnTo>
                  <a:pt x="28264" y="84792"/>
                </a:lnTo>
                <a:lnTo>
                  <a:pt x="21485" y="84792"/>
                </a:lnTo>
                <a:lnTo>
                  <a:pt x="21485" y="78027"/>
                </a:lnTo>
                <a:close/>
                <a:moveTo>
                  <a:pt x="35330" y="78027"/>
                </a:moveTo>
                <a:lnTo>
                  <a:pt x="35330" y="84792"/>
                </a:lnTo>
                <a:lnTo>
                  <a:pt x="28565" y="84792"/>
                </a:lnTo>
                <a:lnTo>
                  <a:pt x="28565" y="78027"/>
                </a:lnTo>
                <a:close/>
                <a:moveTo>
                  <a:pt x="42396" y="78027"/>
                </a:moveTo>
                <a:lnTo>
                  <a:pt x="42396" y="84792"/>
                </a:lnTo>
                <a:lnTo>
                  <a:pt x="35617" y="84792"/>
                </a:lnTo>
                <a:lnTo>
                  <a:pt x="35617" y="78027"/>
                </a:lnTo>
                <a:close/>
                <a:moveTo>
                  <a:pt x="49462" y="78027"/>
                </a:moveTo>
                <a:lnTo>
                  <a:pt x="49462" y="84792"/>
                </a:lnTo>
                <a:lnTo>
                  <a:pt x="42683" y="84792"/>
                </a:lnTo>
                <a:lnTo>
                  <a:pt x="42683" y="78027"/>
                </a:lnTo>
                <a:close/>
                <a:moveTo>
                  <a:pt x="56528" y="78027"/>
                </a:moveTo>
                <a:lnTo>
                  <a:pt x="56528" y="84792"/>
                </a:lnTo>
                <a:lnTo>
                  <a:pt x="49749" y="84792"/>
                </a:lnTo>
                <a:lnTo>
                  <a:pt x="49749" y="78027"/>
                </a:lnTo>
                <a:close/>
                <a:moveTo>
                  <a:pt x="63609" y="78027"/>
                </a:moveTo>
                <a:lnTo>
                  <a:pt x="63609" y="84792"/>
                </a:lnTo>
                <a:lnTo>
                  <a:pt x="56829" y="84792"/>
                </a:lnTo>
                <a:lnTo>
                  <a:pt x="56829" y="78027"/>
                </a:lnTo>
                <a:close/>
                <a:moveTo>
                  <a:pt x="70675" y="78027"/>
                </a:moveTo>
                <a:lnTo>
                  <a:pt x="70675" y="84792"/>
                </a:lnTo>
                <a:lnTo>
                  <a:pt x="63895" y="84792"/>
                </a:lnTo>
                <a:lnTo>
                  <a:pt x="63895" y="78027"/>
                </a:lnTo>
                <a:close/>
                <a:moveTo>
                  <a:pt x="77741" y="78027"/>
                </a:moveTo>
                <a:lnTo>
                  <a:pt x="77741" y="84792"/>
                </a:lnTo>
                <a:lnTo>
                  <a:pt x="70961" y="84792"/>
                </a:lnTo>
                <a:lnTo>
                  <a:pt x="70961" y="78027"/>
                </a:lnTo>
                <a:close/>
                <a:moveTo>
                  <a:pt x="84792" y="78027"/>
                </a:moveTo>
                <a:lnTo>
                  <a:pt x="84792" y="84792"/>
                </a:lnTo>
                <a:lnTo>
                  <a:pt x="78027" y="84792"/>
                </a:lnTo>
                <a:lnTo>
                  <a:pt x="78027" y="78027"/>
                </a:lnTo>
                <a:close/>
                <a:moveTo>
                  <a:pt x="91858" y="78027"/>
                </a:moveTo>
                <a:lnTo>
                  <a:pt x="91858" y="84792"/>
                </a:lnTo>
                <a:lnTo>
                  <a:pt x="85093" y="84792"/>
                </a:lnTo>
                <a:lnTo>
                  <a:pt x="85093" y="78027"/>
                </a:lnTo>
                <a:close/>
                <a:moveTo>
                  <a:pt x="98939" y="78027"/>
                </a:moveTo>
                <a:lnTo>
                  <a:pt x="98939" y="84792"/>
                </a:lnTo>
                <a:lnTo>
                  <a:pt x="92159" y="84792"/>
                </a:lnTo>
                <a:lnTo>
                  <a:pt x="92159" y="78027"/>
                </a:lnTo>
                <a:close/>
                <a:moveTo>
                  <a:pt x="105990" y="78027"/>
                </a:moveTo>
                <a:lnTo>
                  <a:pt x="105990" y="84792"/>
                </a:lnTo>
                <a:lnTo>
                  <a:pt x="99225" y="84792"/>
                </a:lnTo>
                <a:lnTo>
                  <a:pt x="99225" y="78027"/>
                </a:lnTo>
                <a:close/>
                <a:moveTo>
                  <a:pt x="113056" y="78027"/>
                </a:moveTo>
                <a:lnTo>
                  <a:pt x="113056" y="84792"/>
                </a:lnTo>
                <a:lnTo>
                  <a:pt x="106291" y="84792"/>
                </a:lnTo>
                <a:lnTo>
                  <a:pt x="106291" y="78027"/>
                </a:lnTo>
                <a:close/>
                <a:moveTo>
                  <a:pt x="7066" y="85093"/>
                </a:moveTo>
                <a:lnTo>
                  <a:pt x="7066" y="91858"/>
                </a:lnTo>
                <a:lnTo>
                  <a:pt x="287" y="91858"/>
                </a:lnTo>
                <a:lnTo>
                  <a:pt x="287" y="85093"/>
                </a:lnTo>
                <a:close/>
                <a:moveTo>
                  <a:pt x="14132" y="85093"/>
                </a:moveTo>
                <a:lnTo>
                  <a:pt x="14132" y="91858"/>
                </a:lnTo>
                <a:lnTo>
                  <a:pt x="7353" y="91858"/>
                </a:lnTo>
                <a:lnTo>
                  <a:pt x="7353" y="85093"/>
                </a:lnTo>
                <a:close/>
                <a:moveTo>
                  <a:pt x="21198" y="85093"/>
                </a:moveTo>
                <a:lnTo>
                  <a:pt x="21198" y="91858"/>
                </a:lnTo>
                <a:lnTo>
                  <a:pt x="14419" y="91858"/>
                </a:lnTo>
                <a:lnTo>
                  <a:pt x="14419" y="85093"/>
                </a:lnTo>
                <a:close/>
                <a:moveTo>
                  <a:pt x="28264" y="85093"/>
                </a:moveTo>
                <a:lnTo>
                  <a:pt x="28264" y="91858"/>
                </a:lnTo>
                <a:lnTo>
                  <a:pt x="21485" y="91858"/>
                </a:lnTo>
                <a:lnTo>
                  <a:pt x="21485" y="85093"/>
                </a:lnTo>
                <a:close/>
                <a:moveTo>
                  <a:pt x="35330" y="85093"/>
                </a:moveTo>
                <a:lnTo>
                  <a:pt x="35330" y="91858"/>
                </a:lnTo>
                <a:lnTo>
                  <a:pt x="28565" y="91858"/>
                </a:lnTo>
                <a:lnTo>
                  <a:pt x="28565" y="85093"/>
                </a:lnTo>
                <a:close/>
                <a:moveTo>
                  <a:pt x="42396" y="85093"/>
                </a:moveTo>
                <a:lnTo>
                  <a:pt x="42396" y="91858"/>
                </a:lnTo>
                <a:lnTo>
                  <a:pt x="35631" y="91858"/>
                </a:lnTo>
                <a:lnTo>
                  <a:pt x="35631" y="85093"/>
                </a:lnTo>
                <a:close/>
                <a:moveTo>
                  <a:pt x="49462" y="85093"/>
                </a:moveTo>
                <a:lnTo>
                  <a:pt x="49462" y="91858"/>
                </a:lnTo>
                <a:lnTo>
                  <a:pt x="42683" y="91858"/>
                </a:lnTo>
                <a:lnTo>
                  <a:pt x="42697" y="85093"/>
                </a:lnTo>
                <a:close/>
                <a:moveTo>
                  <a:pt x="56528" y="85093"/>
                </a:moveTo>
                <a:lnTo>
                  <a:pt x="56528" y="91858"/>
                </a:lnTo>
                <a:lnTo>
                  <a:pt x="49749" y="91858"/>
                </a:lnTo>
                <a:lnTo>
                  <a:pt x="49763" y="85093"/>
                </a:lnTo>
                <a:close/>
                <a:moveTo>
                  <a:pt x="63594" y="85093"/>
                </a:moveTo>
                <a:lnTo>
                  <a:pt x="63594" y="91858"/>
                </a:lnTo>
                <a:lnTo>
                  <a:pt x="56829" y="91858"/>
                </a:lnTo>
                <a:lnTo>
                  <a:pt x="56829" y="85093"/>
                </a:lnTo>
                <a:close/>
                <a:moveTo>
                  <a:pt x="70660" y="85093"/>
                </a:moveTo>
                <a:lnTo>
                  <a:pt x="70660" y="91858"/>
                </a:lnTo>
                <a:lnTo>
                  <a:pt x="63895" y="91858"/>
                </a:lnTo>
                <a:lnTo>
                  <a:pt x="63895" y="85093"/>
                </a:lnTo>
                <a:close/>
                <a:moveTo>
                  <a:pt x="77726" y="85093"/>
                </a:moveTo>
                <a:lnTo>
                  <a:pt x="77726" y="91858"/>
                </a:lnTo>
                <a:lnTo>
                  <a:pt x="70961" y="91858"/>
                </a:lnTo>
                <a:lnTo>
                  <a:pt x="70961" y="85093"/>
                </a:lnTo>
                <a:close/>
                <a:moveTo>
                  <a:pt x="84792" y="85093"/>
                </a:moveTo>
                <a:lnTo>
                  <a:pt x="84792" y="91858"/>
                </a:lnTo>
                <a:lnTo>
                  <a:pt x="78027" y="91858"/>
                </a:lnTo>
                <a:lnTo>
                  <a:pt x="78027" y="85093"/>
                </a:lnTo>
                <a:close/>
                <a:moveTo>
                  <a:pt x="91858" y="85093"/>
                </a:moveTo>
                <a:lnTo>
                  <a:pt x="91858" y="91858"/>
                </a:lnTo>
                <a:lnTo>
                  <a:pt x="85093" y="91858"/>
                </a:lnTo>
                <a:lnTo>
                  <a:pt x="85093" y="85093"/>
                </a:lnTo>
                <a:close/>
                <a:moveTo>
                  <a:pt x="98939" y="85093"/>
                </a:moveTo>
                <a:lnTo>
                  <a:pt x="98939" y="91858"/>
                </a:lnTo>
                <a:lnTo>
                  <a:pt x="92159" y="91858"/>
                </a:lnTo>
                <a:lnTo>
                  <a:pt x="92159" y="85093"/>
                </a:lnTo>
                <a:close/>
                <a:moveTo>
                  <a:pt x="105990" y="85093"/>
                </a:moveTo>
                <a:lnTo>
                  <a:pt x="105990" y="91858"/>
                </a:lnTo>
                <a:lnTo>
                  <a:pt x="99225" y="91858"/>
                </a:lnTo>
                <a:lnTo>
                  <a:pt x="99225" y="85093"/>
                </a:lnTo>
                <a:close/>
                <a:moveTo>
                  <a:pt x="113056" y="85093"/>
                </a:moveTo>
                <a:lnTo>
                  <a:pt x="113056" y="91858"/>
                </a:lnTo>
                <a:lnTo>
                  <a:pt x="106291" y="91858"/>
                </a:lnTo>
                <a:lnTo>
                  <a:pt x="106291" y="85093"/>
                </a:lnTo>
                <a:close/>
                <a:moveTo>
                  <a:pt x="7066" y="92159"/>
                </a:moveTo>
                <a:lnTo>
                  <a:pt x="7066" y="98924"/>
                </a:lnTo>
                <a:lnTo>
                  <a:pt x="287" y="98924"/>
                </a:lnTo>
                <a:lnTo>
                  <a:pt x="287" y="92159"/>
                </a:lnTo>
                <a:close/>
                <a:moveTo>
                  <a:pt x="14132" y="92159"/>
                </a:moveTo>
                <a:lnTo>
                  <a:pt x="14132" y="98924"/>
                </a:lnTo>
                <a:lnTo>
                  <a:pt x="7353" y="98924"/>
                </a:lnTo>
                <a:lnTo>
                  <a:pt x="7353" y="92159"/>
                </a:lnTo>
                <a:close/>
                <a:moveTo>
                  <a:pt x="21198" y="92159"/>
                </a:moveTo>
                <a:lnTo>
                  <a:pt x="21198" y="98924"/>
                </a:lnTo>
                <a:lnTo>
                  <a:pt x="14419" y="98924"/>
                </a:lnTo>
                <a:lnTo>
                  <a:pt x="14419" y="92159"/>
                </a:lnTo>
                <a:close/>
                <a:moveTo>
                  <a:pt x="28264" y="92159"/>
                </a:moveTo>
                <a:lnTo>
                  <a:pt x="28264" y="98924"/>
                </a:lnTo>
                <a:lnTo>
                  <a:pt x="21485" y="98924"/>
                </a:lnTo>
                <a:lnTo>
                  <a:pt x="21485" y="92159"/>
                </a:lnTo>
                <a:close/>
                <a:moveTo>
                  <a:pt x="35330" y="92159"/>
                </a:moveTo>
                <a:lnTo>
                  <a:pt x="35330" y="98924"/>
                </a:lnTo>
                <a:lnTo>
                  <a:pt x="28565" y="98924"/>
                </a:lnTo>
                <a:lnTo>
                  <a:pt x="28551" y="92159"/>
                </a:lnTo>
                <a:close/>
                <a:moveTo>
                  <a:pt x="42396" y="92159"/>
                </a:moveTo>
                <a:lnTo>
                  <a:pt x="42396" y="98924"/>
                </a:lnTo>
                <a:lnTo>
                  <a:pt x="35617" y="98924"/>
                </a:lnTo>
                <a:lnTo>
                  <a:pt x="35617" y="92159"/>
                </a:lnTo>
                <a:close/>
                <a:moveTo>
                  <a:pt x="49462" y="92159"/>
                </a:moveTo>
                <a:lnTo>
                  <a:pt x="49462" y="98924"/>
                </a:lnTo>
                <a:lnTo>
                  <a:pt x="42683" y="98924"/>
                </a:lnTo>
                <a:lnTo>
                  <a:pt x="42683" y="92159"/>
                </a:lnTo>
                <a:close/>
                <a:moveTo>
                  <a:pt x="56528" y="92159"/>
                </a:moveTo>
                <a:lnTo>
                  <a:pt x="56528" y="98924"/>
                </a:lnTo>
                <a:lnTo>
                  <a:pt x="49749" y="98924"/>
                </a:lnTo>
                <a:lnTo>
                  <a:pt x="49749" y="92159"/>
                </a:lnTo>
                <a:close/>
                <a:moveTo>
                  <a:pt x="63594" y="92159"/>
                </a:moveTo>
                <a:lnTo>
                  <a:pt x="63594" y="98924"/>
                </a:lnTo>
                <a:lnTo>
                  <a:pt x="56829" y="98924"/>
                </a:lnTo>
                <a:lnTo>
                  <a:pt x="56829" y="92159"/>
                </a:lnTo>
                <a:close/>
                <a:moveTo>
                  <a:pt x="70660" y="92159"/>
                </a:moveTo>
                <a:lnTo>
                  <a:pt x="70660" y="98924"/>
                </a:lnTo>
                <a:lnTo>
                  <a:pt x="63895" y="98924"/>
                </a:lnTo>
                <a:lnTo>
                  <a:pt x="63895" y="92159"/>
                </a:lnTo>
                <a:close/>
                <a:moveTo>
                  <a:pt x="77726" y="92159"/>
                </a:moveTo>
                <a:lnTo>
                  <a:pt x="77726" y="98924"/>
                </a:lnTo>
                <a:lnTo>
                  <a:pt x="70961" y="98924"/>
                </a:lnTo>
                <a:lnTo>
                  <a:pt x="70961" y="92159"/>
                </a:lnTo>
                <a:close/>
                <a:moveTo>
                  <a:pt x="84792" y="92159"/>
                </a:moveTo>
                <a:lnTo>
                  <a:pt x="84792" y="98924"/>
                </a:lnTo>
                <a:lnTo>
                  <a:pt x="78027" y="98924"/>
                </a:lnTo>
                <a:lnTo>
                  <a:pt x="78027" y="92159"/>
                </a:lnTo>
                <a:close/>
                <a:moveTo>
                  <a:pt x="91858" y="92159"/>
                </a:moveTo>
                <a:lnTo>
                  <a:pt x="91858" y="98924"/>
                </a:lnTo>
                <a:lnTo>
                  <a:pt x="85093" y="98924"/>
                </a:lnTo>
                <a:lnTo>
                  <a:pt x="85093" y="92159"/>
                </a:lnTo>
                <a:close/>
                <a:moveTo>
                  <a:pt x="98939" y="92159"/>
                </a:moveTo>
                <a:lnTo>
                  <a:pt x="98939" y="98924"/>
                </a:lnTo>
                <a:lnTo>
                  <a:pt x="92159" y="98924"/>
                </a:lnTo>
                <a:lnTo>
                  <a:pt x="92159" y="92159"/>
                </a:lnTo>
                <a:close/>
                <a:moveTo>
                  <a:pt x="105990" y="92159"/>
                </a:moveTo>
                <a:lnTo>
                  <a:pt x="105990" y="98924"/>
                </a:lnTo>
                <a:lnTo>
                  <a:pt x="99225" y="98924"/>
                </a:lnTo>
                <a:lnTo>
                  <a:pt x="99225" y="92159"/>
                </a:lnTo>
                <a:close/>
                <a:moveTo>
                  <a:pt x="113056" y="92159"/>
                </a:moveTo>
                <a:lnTo>
                  <a:pt x="113056" y="98924"/>
                </a:lnTo>
                <a:lnTo>
                  <a:pt x="106291" y="98924"/>
                </a:lnTo>
                <a:lnTo>
                  <a:pt x="106291" y="92159"/>
                </a:lnTo>
                <a:close/>
                <a:moveTo>
                  <a:pt x="7066" y="99225"/>
                </a:moveTo>
                <a:lnTo>
                  <a:pt x="7066" y="105990"/>
                </a:lnTo>
                <a:lnTo>
                  <a:pt x="287" y="105990"/>
                </a:lnTo>
                <a:lnTo>
                  <a:pt x="287" y="99225"/>
                </a:lnTo>
                <a:close/>
                <a:moveTo>
                  <a:pt x="14132" y="99225"/>
                </a:moveTo>
                <a:lnTo>
                  <a:pt x="14132" y="105990"/>
                </a:lnTo>
                <a:lnTo>
                  <a:pt x="7353" y="105990"/>
                </a:lnTo>
                <a:lnTo>
                  <a:pt x="7353" y="99225"/>
                </a:lnTo>
                <a:close/>
                <a:moveTo>
                  <a:pt x="21198" y="99225"/>
                </a:moveTo>
                <a:lnTo>
                  <a:pt x="21198" y="105990"/>
                </a:lnTo>
                <a:lnTo>
                  <a:pt x="14419" y="105990"/>
                </a:lnTo>
                <a:lnTo>
                  <a:pt x="14419" y="99225"/>
                </a:lnTo>
                <a:close/>
                <a:moveTo>
                  <a:pt x="28264" y="99225"/>
                </a:moveTo>
                <a:lnTo>
                  <a:pt x="28264" y="105990"/>
                </a:lnTo>
                <a:lnTo>
                  <a:pt x="21485" y="105990"/>
                </a:lnTo>
                <a:lnTo>
                  <a:pt x="21485" y="99225"/>
                </a:lnTo>
                <a:close/>
                <a:moveTo>
                  <a:pt x="35330" y="99225"/>
                </a:moveTo>
                <a:lnTo>
                  <a:pt x="35330" y="105990"/>
                </a:lnTo>
                <a:lnTo>
                  <a:pt x="28565" y="105990"/>
                </a:lnTo>
                <a:lnTo>
                  <a:pt x="28551" y="99225"/>
                </a:lnTo>
                <a:close/>
                <a:moveTo>
                  <a:pt x="42396" y="99225"/>
                </a:moveTo>
                <a:lnTo>
                  <a:pt x="42396" y="105990"/>
                </a:lnTo>
                <a:lnTo>
                  <a:pt x="35617" y="105990"/>
                </a:lnTo>
                <a:lnTo>
                  <a:pt x="35617" y="99225"/>
                </a:lnTo>
                <a:close/>
                <a:moveTo>
                  <a:pt x="49462" y="99225"/>
                </a:moveTo>
                <a:lnTo>
                  <a:pt x="49462" y="105990"/>
                </a:lnTo>
                <a:lnTo>
                  <a:pt x="42683" y="105990"/>
                </a:lnTo>
                <a:lnTo>
                  <a:pt x="42683" y="99225"/>
                </a:lnTo>
                <a:close/>
                <a:moveTo>
                  <a:pt x="56528" y="99225"/>
                </a:moveTo>
                <a:lnTo>
                  <a:pt x="56528" y="105990"/>
                </a:lnTo>
                <a:lnTo>
                  <a:pt x="49749" y="105990"/>
                </a:lnTo>
                <a:lnTo>
                  <a:pt x="49749" y="99225"/>
                </a:lnTo>
                <a:close/>
                <a:moveTo>
                  <a:pt x="63594" y="99225"/>
                </a:moveTo>
                <a:lnTo>
                  <a:pt x="63594" y="105990"/>
                </a:lnTo>
                <a:lnTo>
                  <a:pt x="56829" y="105990"/>
                </a:lnTo>
                <a:lnTo>
                  <a:pt x="56829" y="99225"/>
                </a:lnTo>
                <a:close/>
                <a:moveTo>
                  <a:pt x="70660" y="99225"/>
                </a:moveTo>
                <a:lnTo>
                  <a:pt x="70660" y="105990"/>
                </a:lnTo>
                <a:lnTo>
                  <a:pt x="63895" y="105990"/>
                </a:lnTo>
                <a:lnTo>
                  <a:pt x="63895" y="99225"/>
                </a:lnTo>
                <a:close/>
                <a:moveTo>
                  <a:pt x="77726" y="99225"/>
                </a:moveTo>
                <a:lnTo>
                  <a:pt x="77726" y="105990"/>
                </a:lnTo>
                <a:lnTo>
                  <a:pt x="70961" y="105990"/>
                </a:lnTo>
                <a:lnTo>
                  <a:pt x="70961" y="99225"/>
                </a:lnTo>
                <a:close/>
                <a:moveTo>
                  <a:pt x="84792" y="99225"/>
                </a:moveTo>
                <a:lnTo>
                  <a:pt x="84792" y="105990"/>
                </a:lnTo>
                <a:lnTo>
                  <a:pt x="78027" y="105990"/>
                </a:lnTo>
                <a:lnTo>
                  <a:pt x="78027" y="99225"/>
                </a:lnTo>
                <a:close/>
                <a:moveTo>
                  <a:pt x="91858" y="99225"/>
                </a:moveTo>
                <a:lnTo>
                  <a:pt x="91858" y="105990"/>
                </a:lnTo>
                <a:lnTo>
                  <a:pt x="85093" y="105990"/>
                </a:lnTo>
                <a:lnTo>
                  <a:pt x="85093" y="99225"/>
                </a:lnTo>
                <a:close/>
                <a:moveTo>
                  <a:pt x="98939" y="99225"/>
                </a:moveTo>
                <a:lnTo>
                  <a:pt x="98939" y="105990"/>
                </a:lnTo>
                <a:lnTo>
                  <a:pt x="92159" y="105990"/>
                </a:lnTo>
                <a:lnTo>
                  <a:pt x="92159" y="99225"/>
                </a:lnTo>
                <a:close/>
                <a:moveTo>
                  <a:pt x="105990" y="99225"/>
                </a:moveTo>
                <a:lnTo>
                  <a:pt x="105990" y="105990"/>
                </a:lnTo>
                <a:lnTo>
                  <a:pt x="99225" y="105990"/>
                </a:lnTo>
                <a:lnTo>
                  <a:pt x="99225" y="99225"/>
                </a:lnTo>
                <a:close/>
                <a:moveTo>
                  <a:pt x="113056" y="99225"/>
                </a:moveTo>
                <a:lnTo>
                  <a:pt x="113056" y="105990"/>
                </a:lnTo>
                <a:lnTo>
                  <a:pt x="106291" y="105990"/>
                </a:lnTo>
                <a:lnTo>
                  <a:pt x="106291" y="99225"/>
                </a:lnTo>
                <a:close/>
                <a:moveTo>
                  <a:pt x="7066" y="106291"/>
                </a:moveTo>
                <a:lnTo>
                  <a:pt x="7066" y="113070"/>
                </a:lnTo>
                <a:lnTo>
                  <a:pt x="287" y="113070"/>
                </a:lnTo>
                <a:lnTo>
                  <a:pt x="287" y="106291"/>
                </a:lnTo>
                <a:close/>
                <a:moveTo>
                  <a:pt x="14132" y="106291"/>
                </a:moveTo>
                <a:lnTo>
                  <a:pt x="14132" y="113070"/>
                </a:lnTo>
                <a:lnTo>
                  <a:pt x="7353" y="113070"/>
                </a:lnTo>
                <a:lnTo>
                  <a:pt x="7353" y="106291"/>
                </a:lnTo>
                <a:close/>
                <a:moveTo>
                  <a:pt x="21198" y="106291"/>
                </a:moveTo>
                <a:lnTo>
                  <a:pt x="21198" y="113070"/>
                </a:lnTo>
                <a:lnTo>
                  <a:pt x="14419" y="113070"/>
                </a:lnTo>
                <a:lnTo>
                  <a:pt x="14419" y="106291"/>
                </a:lnTo>
                <a:close/>
                <a:moveTo>
                  <a:pt x="28264" y="106291"/>
                </a:moveTo>
                <a:lnTo>
                  <a:pt x="28264" y="113070"/>
                </a:lnTo>
                <a:lnTo>
                  <a:pt x="21485" y="113070"/>
                </a:lnTo>
                <a:lnTo>
                  <a:pt x="21485" y="106291"/>
                </a:lnTo>
                <a:close/>
                <a:moveTo>
                  <a:pt x="35330" y="106291"/>
                </a:moveTo>
                <a:lnTo>
                  <a:pt x="35330" y="113070"/>
                </a:lnTo>
                <a:lnTo>
                  <a:pt x="28565" y="113070"/>
                </a:lnTo>
                <a:lnTo>
                  <a:pt x="28551" y="106291"/>
                </a:lnTo>
                <a:close/>
                <a:moveTo>
                  <a:pt x="42396" y="106291"/>
                </a:moveTo>
                <a:lnTo>
                  <a:pt x="42396" y="113070"/>
                </a:lnTo>
                <a:lnTo>
                  <a:pt x="35617" y="113070"/>
                </a:lnTo>
                <a:lnTo>
                  <a:pt x="35617" y="106291"/>
                </a:lnTo>
                <a:close/>
                <a:moveTo>
                  <a:pt x="49462" y="106291"/>
                </a:moveTo>
                <a:lnTo>
                  <a:pt x="49462" y="113070"/>
                </a:lnTo>
                <a:lnTo>
                  <a:pt x="42683" y="113070"/>
                </a:lnTo>
                <a:lnTo>
                  <a:pt x="42683" y="106291"/>
                </a:lnTo>
                <a:close/>
                <a:moveTo>
                  <a:pt x="56528" y="106291"/>
                </a:moveTo>
                <a:lnTo>
                  <a:pt x="56528" y="113070"/>
                </a:lnTo>
                <a:lnTo>
                  <a:pt x="49749" y="113070"/>
                </a:lnTo>
                <a:lnTo>
                  <a:pt x="49749" y="106291"/>
                </a:lnTo>
                <a:close/>
                <a:moveTo>
                  <a:pt x="63594" y="106291"/>
                </a:moveTo>
                <a:lnTo>
                  <a:pt x="63594" y="113070"/>
                </a:lnTo>
                <a:lnTo>
                  <a:pt x="56829" y="113070"/>
                </a:lnTo>
                <a:lnTo>
                  <a:pt x="56815" y="106291"/>
                </a:lnTo>
                <a:close/>
                <a:moveTo>
                  <a:pt x="70660" y="106291"/>
                </a:moveTo>
                <a:lnTo>
                  <a:pt x="70660" y="113070"/>
                </a:lnTo>
                <a:lnTo>
                  <a:pt x="63881" y="113070"/>
                </a:lnTo>
                <a:lnTo>
                  <a:pt x="63881" y="106291"/>
                </a:lnTo>
                <a:close/>
                <a:moveTo>
                  <a:pt x="77726" y="106291"/>
                </a:moveTo>
                <a:lnTo>
                  <a:pt x="77726" y="113070"/>
                </a:lnTo>
                <a:lnTo>
                  <a:pt x="70961" y="113070"/>
                </a:lnTo>
                <a:lnTo>
                  <a:pt x="70961" y="106291"/>
                </a:lnTo>
                <a:close/>
                <a:moveTo>
                  <a:pt x="84792" y="106291"/>
                </a:moveTo>
                <a:lnTo>
                  <a:pt x="84792" y="113070"/>
                </a:lnTo>
                <a:lnTo>
                  <a:pt x="78027" y="113070"/>
                </a:lnTo>
                <a:lnTo>
                  <a:pt x="78027" y="106291"/>
                </a:lnTo>
                <a:close/>
                <a:moveTo>
                  <a:pt x="91858" y="106291"/>
                </a:moveTo>
                <a:lnTo>
                  <a:pt x="91858" y="113070"/>
                </a:lnTo>
                <a:lnTo>
                  <a:pt x="85093" y="113070"/>
                </a:lnTo>
                <a:lnTo>
                  <a:pt x="85093" y="106291"/>
                </a:lnTo>
                <a:close/>
                <a:moveTo>
                  <a:pt x="98939" y="106291"/>
                </a:moveTo>
                <a:lnTo>
                  <a:pt x="98939" y="113070"/>
                </a:lnTo>
                <a:lnTo>
                  <a:pt x="92159" y="113070"/>
                </a:lnTo>
                <a:lnTo>
                  <a:pt x="92159" y="106291"/>
                </a:lnTo>
                <a:close/>
                <a:moveTo>
                  <a:pt x="105990" y="106291"/>
                </a:moveTo>
                <a:lnTo>
                  <a:pt x="105990" y="113070"/>
                </a:lnTo>
                <a:lnTo>
                  <a:pt x="99225" y="113070"/>
                </a:lnTo>
                <a:lnTo>
                  <a:pt x="99225" y="106291"/>
                </a:lnTo>
                <a:close/>
                <a:moveTo>
                  <a:pt x="113056" y="106291"/>
                </a:moveTo>
                <a:lnTo>
                  <a:pt x="113056" y="113070"/>
                </a:lnTo>
                <a:lnTo>
                  <a:pt x="106291" y="113056"/>
                </a:lnTo>
                <a:lnTo>
                  <a:pt x="106291" y="106291"/>
                </a:lnTo>
                <a:close/>
                <a:moveTo>
                  <a:pt x="0" y="0"/>
                </a:moveTo>
                <a:lnTo>
                  <a:pt x="0" y="113357"/>
                </a:lnTo>
                <a:lnTo>
                  <a:pt x="113357" y="113357"/>
                </a:lnTo>
                <a:lnTo>
                  <a:pt x="1133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43"/>
          <p:cNvGrpSpPr/>
          <p:nvPr/>
        </p:nvGrpSpPr>
        <p:grpSpPr>
          <a:xfrm>
            <a:off x="4260076" y="1278980"/>
            <a:ext cx="3511154" cy="3832556"/>
            <a:chOff x="4260076" y="1278980"/>
            <a:chExt cx="3511154" cy="3832556"/>
          </a:xfrm>
        </p:grpSpPr>
        <p:pic>
          <p:nvPicPr>
            <p:cNvPr id="446" name="Google Shape;446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51264" y="3498272"/>
              <a:ext cx="1142565" cy="1613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0076" y="3862098"/>
              <a:ext cx="680050" cy="68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5214602" y="2677275"/>
              <a:ext cx="577538" cy="501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73852" y="1278980"/>
              <a:ext cx="1297379" cy="11502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ircl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63559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81074"/>
            <a:ext cx="7717500" cy="3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  <p:sldLayoutId id="2147483688" r:id="rId4"/>
    <p:sldLayoutId id="2147483689" r:id="rId5"/>
  </p:sldLayoutIdLst>
  <p:transition spd="slow">
    <p:circl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nt, leaf, green, vegetable&#10;&#10;Description automatically generated">
            <a:extLst>
              <a:ext uri="{FF2B5EF4-FFF2-40B4-BE49-F238E27FC236}">
                <a16:creationId xmlns:a16="http://schemas.microsoft.com/office/drawing/2014/main" id="{26B19616-E98C-52D7-F315-1FFBB7774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33" r="29244"/>
          <a:stretch/>
        </p:blipFill>
        <p:spPr>
          <a:xfrm>
            <a:off x="4866609" y="0"/>
            <a:ext cx="4277391" cy="5143500"/>
          </a:xfrm>
          <a:prstGeom prst="rect">
            <a:avLst/>
          </a:prstGeom>
        </p:spPr>
      </p:pic>
      <p:sp>
        <p:nvSpPr>
          <p:cNvPr id="460" name="Google Shape;460;p47"/>
          <p:cNvSpPr txBox="1">
            <a:spLocks noGrp="1"/>
          </p:cNvSpPr>
          <p:nvPr>
            <p:ph type="ctrTitle"/>
          </p:nvPr>
        </p:nvSpPr>
        <p:spPr>
          <a:xfrm>
            <a:off x="214720" y="1592719"/>
            <a:ext cx="3984300" cy="1422041"/>
          </a:xfrm>
          <a:prstGeom prst="rect">
            <a:avLst/>
          </a:prstGeom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algn="ctr"/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AG-KOPI</a:t>
            </a:r>
            <a:b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(AGRICULTURE / KEDIRI KOPI)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64" name="Google Shape;46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51677" y="2396750"/>
            <a:ext cx="577538" cy="50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98F84A4-CE5F-62F7-4D1C-6FF79965D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38" y="0"/>
            <a:ext cx="1430817" cy="1073113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E1D4CAE2-C4C8-56E9-F505-5715700D4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314" y="4248872"/>
            <a:ext cx="2341979" cy="7179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591137-F465-D132-EFC8-0DDDCE90B45E}"/>
              </a:ext>
            </a:extLst>
          </p:cNvPr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89534" y="0"/>
            <a:ext cx="1430816" cy="10753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3DDB4B-8238-3DD8-9CA3-51CD5F30B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34" y="1171980"/>
            <a:ext cx="4518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100" b="1" dirty="0">
                <a:solidFill>
                  <a:srgbClr val="FF0000"/>
                </a:solidFill>
              </a:rPr>
              <a:t>RENCANA  AKSI PERUBAHAN </a:t>
            </a:r>
            <a:endParaRPr lang="en-US" altLang="en-US" sz="1100" dirty="0">
              <a:solidFill>
                <a:srgbClr val="FF0000"/>
              </a:solidFill>
            </a:endParaRP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100" b="1" dirty="0">
                <a:solidFill>
                  <a:srgbClr val="FF0000"/>
                </a:solidFill>
              </a:rPr>
              <a:t>PELATIHAN KEPEMIMPINAN ADMINISTRATOR ANGKATAN XXI </a:t>
            </a:r>
            <a:endParaRPr lang="en-US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Google Shape;460;p47">
            <a:extLst>
              <a:ext uri="{FF2B5EF4-FFF2-40B4-BE49-F238E27FC236}">
                <a16:creationId xmlns:a16="http://schemas.microsoft.com/office/drawing/2014/main" id="{AC405623-A1CD-D53D-866A-26D3BE98A528}"/>
              </a:ext>
            </a:extLst>
          </p:cNvPr>
          <p:cNvSpPr txBox="1">
            <a:spLocks/>
          </p:cNvSpPr>
          <p:nvPr/>
        </p:nvSpPr>
        <p:spPr>
          <a:xfrm>
            <a:off x="49051" y="2807341"/>
            <a:ext cx="4508430" cy="9671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ata"/>
              <a:buNone/>
              <a:defRPr sz="4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ctr"/>
            <a:r>
              <a:rPr lang="en-ID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ID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Percepatan</a:t>
            </a:r>
            <a:r>
              <a:rPr lang="en-ID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Kegiatan</a:t>
            </a:r>
            <a:r>
              <a:rPr lang="en-ID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Ekspor</a:t>
            </a:r>
            <a:r>
              <a:rPr lang="en-ID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Kopi </a:t>
            </a:r>
            <a:r>
              <a:rPr lang="en-ID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Arabika</a:t>
            </a:r>
            <a:r>
              <a:rPr lang="en-ID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Dinas </a:t>
            </a:r>
            <a:r>
              <a:rPr lang="en-ID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Pertanian</a:t>
            </a:r>
            <a:r>
              <a:rPr lang="en-ID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Perkebunan </a:t>
            </a:r>
            <a:r>
              <a:rPr lang="en-ID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Kabupaten</a:t>
            </a:r>
            <a:r>
              <a:rPr lang="en-ID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Kediri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ID" sz="180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ID" sz="180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D8811-9CD5-9A62-34F0-6906AE1CD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34" y="3960022"/>
            <a:ext cx="4413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NUGROHO HERY PRASTOWO, SP. MMA.</a:t>
            </a: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7030A0"/>
                </a:solidFill>
              </a:rPr>
              <a:t>NDH 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47FDE4-CD76-86E5-55DB-059A4CD8C7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988" y="1180135"/>
            <a:ext cx="2140629" cy="2118889"/>
          </a:xfrm>
          <a:prstGeom prst="rect">
            <a:avLst/>
          </a:prstGeom>
        </p:spPr>
      </p:pic>
    </p:spTree>
  </p:cSld>
  <p:clrMapOvr>
    <a:masterClrMapping/>
  </p:clrMapOvr>
  <p:transition spd="slow">
    <p:circle/>
    <p:sndAc>
      <p:stSnd>
        <p:snd r:embed="rId3" name="drumroll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19252">
            <a:off x="6752089" y="-613916"/>
            <a:ext cx="1142564" cy="16132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F041E-C0CC-7AE5-FD38-9ABB11D89E12}"/>
              </a:ext>
            </a:extLst>
          </p:cNvPr>
          <p:cNvSpPr txBox="1"/>
          <p:nvPr/>
        </p:nvSpPr>
        <p:spPr>
          <a:xfrm>
            <a:off x="1021352" y="26278"/>
            <a:ext cx="56335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PENTAHAPAN  (MILESTONE)</a:t>
            </a:r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ABC02A-CE78-8F94-0397-6A97FA819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427119"/>
              </p:ext>
            </p:extLst>
          </p:nvPr>
        </p:nvGraphicFramePr>
        <p:xfrm>
          <a:off x="1246909" y="668298"/>
          <a:ext cx="7391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62">
            <a:extLst>
              <a:ext uri="{FF2B5EF4-FFF2-40B4-BE49-F238E27FC236}">
                <a16:creationId xmlns:a16="http://schemas.microsoft.com/office/drawing/2014/main" id="{0DD7847D-0FC6-F9FE-3F81-5E80AAA494C5}"/>
              </a:ext>
            </a:extLst>
          </p:cNvPr>
          <p:cNvSpPr txBox="1"/>
          <p:nvPr/>
        </p:nvSpPr>
        <p:spPr>
          <a:xfrm>
            <a:off x="333911" y="452515"/>
            <a:ext cx="800219" cy="1816616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b="1" kern="0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JANGKA</a:t>
            </a:r>
            <a:r>
              <a:rPr lang="en-US" sz="2000" b="1" kern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kern="0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MENENGAH</a:t>
            </a:r>
          </a:p>
        </p:txBody>
      </p:sp>
      <p:sp>
        <p:nvSpPr>
          <p:cNvPr id="4" name="TextBox 62">
            <a:extLst>
              <a:ext uri="{FF2B5EF4-FFF2-40B4-BE49-F238E27FC236}">
                <a16:creationId xmlns:a16="http://schemas.microsoft.com/office/drawing/2014/main" id="{B53818E0-47F1-EB67-7118-31F612A8837A}"/>
              </a:ext>
            </a:extLst>
          </p:cNvPr>
          <p:cNvSpPr txBox="1"/>
          <p:nvPr/>
        </p:nvSpPr>
        <p:spPr>
          <a:xfrm>
            <a:off x="333911" y="2571750"/>
            <a:ext cx="800219" cy="1816616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JANGKA</a:t>
            </a:r>
            <a:r>
              <a:rPr lang="en-US" sz="2000" b="1" kern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PANJANG</a:t>
            </a:r>
          </a:p>
        </p:txBody>
      </p:sp>
    </p:spTree>
    <p:extLst>
      <p:ext uri="{BB962C8B-B14F-4D97-AF65-F5344CB8AC3E}">
        <p14:creationId xmlns:p14="http://schemas.microsoft.com/office/powerpoint/2010/main" val="2425381115"/>
      </p:ext>
    </p:extLst>
  </p:cSld>
  <p:clrMapOvr>
    <a:masterClrMapping/>
  </p:clrMapOvr>
  <p:transition spd="slow"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3A60660-1F4F-A443-A820-1363E97BE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135" y="46880"/>
            <a:ext cx="2524870" cy="2524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F03CD-4419-0192-4759-0089BC234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288" y="1565784"/>
            <a:ext cx="3577716" cy="3577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B09CD-174B-26AC-20A6-56756FC1C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253" y="817602"/>
            <a:ext cx="5628611" cy="377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447595-D5A9-3E9B-996A-A1C743C53AF8}"/>
              </a:ext>
            </a:extLst>
          </p:cNvPr>
          <p:cNvSpPr txBox="1"/>
          <p:nvPr/>
        </p:nvSpPr>
        <p:spPr>
          <a:xfrm>
            <a:off x="2652005" y="166512"/>
            <a:ext cx="56335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MAPPING STAKEHOLDERS</a:t>
            </a:r>
            <a:endParaRPr kumimoji="0" lang="en-ID" sz="14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62">
            <a:extLst>
              <a:ext uri="{FF2B5EF4-FFF2-40B4-BE49-F238E27FC236}">
                <a16:creationId xmlns:a16="http://schemas.microsoft.com/office/drawing/2014/main" id="{8170D1EB-1FFB-4E71-2893-D62420D70440}"/>
              </a:ext>
            </a:extLst>
          </p:cNvPr>
          <p:cNvSpPr txBox="1"/>
          <p:nvPr/>
        </p:nvSpPr>
        <p:spPr>
          <a:xfrm>
            <a:off x="2522810" y="1205529"/>
            <a:ext cx="492443" cy="3577716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b="1" kern="0" dirty="0" err="1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Ngopi</a:t>
            </a:r>
            <a:r>
              <a:rPr lang="en-US" sz="2000" b="1" kern="0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-US" sz="2000" b="1" kern="0" dirty="0" err="1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bareng</a:t>
            </a:r>
            <a:r>
              <a:rPr lang="en-US" sz="2000" b="1" kern="0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Mas </a:t>
            </a:r>
            <a:r>
              <a:rPr lang="en-US" sz="2000" b="1" kern="0" dirty="0" err="1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Bup</a:t>
            </a:r>
            <a:endParaRPr lang="en-US" sz="2000" b="1" kern="0" dirty="0">
              <a:solidFill>
                <a:schemeClr val="accent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550565"/>
      </p:ext>
    </p:extLst>
  </p:cSld>
  <p:clrMapOvr>
    <a:masterClrMapping/>
  </p:clrMapOvr>
  <p:transition spd="slow"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F89FA-47AD-8B0F-B9EE-69D2CFFA3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96EB8D-F8BC-7C7F-CDA9-A16BD233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70" b="18911"/>
          <a:stretch>
            <a:fillRect/>
          </a:stretch>
        </p:blipFill>
        <p:spPr>
          <a:xfrm>
            <a:off x="-33870" y="-19052"/>
            <a:ext cx="9177870" cy="516255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E3089C3-21CF-9A9B-7EF3-B7A33BAB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29" y="3106687"/>
            <a:ext cx="6177028" cy="1824116"/>
          </a:xfrm>
          <a:blipFill>
            <a:blip r:embed="rId4">
              <a:alphaModFix amt="68000"/>
            </a:blip>
            <a:tile tx="0" ty="0" sx="100000" sy="100000" flip="none" algn="tl"/>
          </a:blipFill>
        </p:spPr>
        <p:txBody>
          <a:bodyPr/>
          <a:lstStyle/>
          <a:p>
            <a:pPr algn="ctr"/>
            <a:br>
              <a:rPr lang="en-US" dirty="0"/>
            </a:br>
            <a:r>
              <a:rPr lang="en-US" sz="6000" dirty="0"/>
              <a:t>MATUR SUWUN</a:t>
            </a:r>
            <a:endParaRPr lang="en-ID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FE00B-FB6E-EA42-C15E-65BB7E454C79}"/>
              </a:ext>
            </a:extLst>
          </p:cNvPr>
          <p:cNvSpPr txBox="1"/>
          <p:nvPr/>
        </p:nvSpPr>
        <p:spPr>
          <a:xfrm>
            <a:off x="608400" y="787483"/>
            <a:ext cx="42103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 Black"/>
                <a:cs typeface="Arial"/>
                <a:sym typeface="Arial"/>
              </a:rPr>
              <a:t>TAKE A BREAK, DRINK SOME COFFEE.</a:t>
            </a:r>
          </a:p>
        </p:txBody>
      </p:sp>
    </p:spTree>
    <p:extLst>
      <p:ext uri="{BB962C8B-B14F-4D97-AF65-F5344CB8AC3E}">
        <p14:creationId xmlns:p14="http://schemas.microsoft.com/office/powerpoint/2010/main" val="2385563144"/>
      </p:ext>
    </p:extLst>
  </p:cSld>
  <p:clrMapOvr>
    <a:masterClrMapping/>
  </p:clrMapOvr>
  <p:transition spd="slow">
    <p:circle/>
    <p:sndAc>
      <p:stSnd>
        <p:snd r:embed="rId2" name="applause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p49"/>
          <p:cNvCxnSpPr/>
          <p:nvPr/>
        </p:nvCxnSpPr>
        <p:spPr>
          <a:xfrm>
            <a:off x="1696725" y="1051247"/>
            <a:ext cx="361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974" y="-703171"/>
            <a:ext cx="2116800" cy="198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507;p50">
            <a:extLst>
              <a:ext uri="{FF2B5EF4-FFF2-40B4-BE49-F238E27FC236}">
                <a16:creationId xmlns:a16="http://schemas.microsoft.com/office/drawing/2014/main" id="{36BE31C5-C895-639E-FC25-8CD640E085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7053"/>
          <a:stretch/>
        </p:blipFill>
        <p:spPr>
          <a:xfrm flipH="1">
            <a:off x="5675078" y="-615599"/>
            <a:ext cx="3474001" cy="623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07;p34">
            <a:extLst>
              <a:ext uri="{FF2B5EF4-FFF2-40B4-BE49-F238E27FC236}">
                <a16:creationId xmlns:a16="http://schemas.microsoft.com/office/drawing/2014/main" id="{B07F10B4-6B46-41A5-06F1-F004B55E307A}"/>
              </a:ext>
            </a:extLst>
          </p:cNvPr>
          <p:cNvSpPr txBox="1">
            <a:spLocks noGrp="1"/>
          </p:cNvSpPr>
          <p:nvPr/>
        </p:nvSpPr>
        <p:spPr bwMode="auto">
          <a:xfrm>
            <a:off x="1274103" y="186036"/>
            <a:ext cx="3888871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  <a:defRPr sz="3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Staatliches" panose="020B0604020202020204" pitchFamily="2" charset="0"/>
              <a:buNone/>
            </a:pPr>
            <a:r>
              <a:rPr lang="en-US" altLang="en-US" sz="4000" dirty="0">
                <a:solidFill>
                  <a:schemeClr val="tx1"/>
                </a:solidFill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LATAR BELAKANG</a:t>
            </a:r>
          </a:p>
        </p:txBody>
      </p:sp>
      <p:sp>
        <p:nvSpPr>
          <p:cNvPr id="25" name="Right Arrow 3">
            <a:extLst>
              <a:ext uri="{FF2B5EF4-FFF2-40B4-BE49-F238E27FC236}">
                <a16:creationId xmlns:a16="http://schemas.microsoft.com/office/drawing/2014/main" id="{BCC3AC1E-515A-E258-FC4D-57A08805314D}"/>
              </a:ext>
            </a:extLst>
          </p:cNvPr>
          <p:cNvSpPr/>
          <p:nvPr/>
        </p:nvSpPr>
        <p:spPr>
          <a:xfrm>
            <a:off x="3294739" y="1692520"/>
            <a:ext cx="2438400" cy="2514600"/>
          </a:xfrm>
          <a:prstGeom prst="rightArrow">
            <a:avLst>
              <a:gd name="adj1" fmla="val 68182"/>
              <a:gd name="adj2" fmla="val 50000"/>
            </a:avLst>
          </a:prstGeom>
          <a:solidFill>
            <a:schemeClr val="accent3">
              <a:lumMod val="75000"/>
            </a:schemeClr>
          </a:solidFill>
          <a:ln w="25400" cap="flat" cmpd="sng" algn="ctr">
            <a:solidFill>
              <a:srgbClr val="76D0ED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Inovasi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yang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dilaksanakan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adalah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AG-KOPI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(Agriculture / Kediri Kopi) </a:t>
            </a:r>
          </a:p>
        </p:txBody>
      </p:sp>
      <p:sp>
        <p:nvSpPr>
          <p:cNvPr id="26" name="Rounded Rectangle 2">
            <a:extLst>
              <a:ext uri="{FF2B5EF4-FFF2-40B4-BE49-F238E27FC236}">
                <a16:creationId xmlns:a16="http://schemas.microsoft.com/office/drawing/2014/main" id="{382B0726-84B0-A248-04FF-BCEE6DA43F08}"/>
              </a:ext>
            </a:extLst>
          </p:cNvPr>
          <p:cNvSpPr/>
          <p:nvPr/>
        </p:nvSpPr>
        <p:spPr>
          <a:xfrm>
            <a:off x="627739" y="1280882"/>
            <a:ext cx="2590800" cy="3462567"/>
          </a:xfrm>
          <a:prstGeom prst="roundRect">
            <a:avLst>
              <a:gd name="adj" fmla="val 9445"/>
            </a:avLst>
          </a:prstGeom>
          <a:solidFill>
            <a:schemeClr val="accent3">
              <a:lumMod val="40000"/>
              <a:lumOff val="60000"/>
              <a:alpha val="40000"/>
            </a:schemeClr>
          </a:solidFill>
          <a:ln w="38100" cap="flat" cmpd="sng" algn="ctr">
            <a:solidFill>
              <a:srgbClr val="2C7EA8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9pPr>
          </a:lstStyle>
          <a:p>
            <a:pPr lvl="0" algn="ctr"/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sym typeface="Arial"/>
              </a:rPr>
              <a:t>Gambaran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sym typeface="Arial"/>
              </a:rPr>
              <a:t>keadaan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sym typeface="Arial"/>
              </a:rPr>
              <a:t>saat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sym typeface="Arial"/>
              </a:rPr>
              <a:t>ini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sym typeface="Arial"/>
              </a:rPr>
              <a:t> </a:t>
            </a:r>
          </a:p>
          <a:p>
            <a:pPr lvl="0" algn="just"/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lvl="0" algn="just"/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Kurang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cepatnya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kegiatan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ekspor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kopi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Arabika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Wilis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Kabupaten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Kediri</a:t>
            </a:r>
            <a:endParaRPr lang="en-ID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9990D3AC-AD86-B38C-1231-B44716998E29}"/>
              </a:ext>
            </a:extLst>
          </p:cNvPr>
          <p:cNvSpPr/>
          <p:nvPr/>
        </p:nvSpPr>
        <p:spPr>
          <a:xfrm>
            <a:off x="5791200" y="1280882"/>
            <a:ext cx="2590800" cy="3462568"/>
          </a:xfrm>
          <a:prstGeom prst="roundRect">
            <a:avLst>
              <a:gd name="adj" fmla="val 9445"/>
            </a:avLst>
          </a:prstGeom>
          <a:solidFill>
            <a:srgbClr val="92D050">
              <a:alpha val="84000"/>
            </a:srgbClr>
          </a:solidFill>
          <a:ln w="38100" cap="flat" cmpd="sng" algn="ctr">
            <a:solidFill>
              <a:srgbClr val="2C7EA8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chemeClr val="tx1"/>
                </a:solidFill>
                <a:sym typeface="Arial"/>
              </a:rPr>
              <a:t>Gambaran </a:t>
            </a:r>
            <a:r>
              <a:rPr lang="en-US" sz="1800" b="1" kern="0" dirty="0" err="1">
                <a:solidFill>
                  <a:schemeClr val="tx1"/>
                </a:solidFill>
                <a:sym typeface="Arial"/>
              </a:rPr>
              <a:t>keadaan</a:t>
            </a:r>
            <a:r>
              <a:rPr lang="en-US" sz="1800" b="1" kern="0" dirty="0">
                <a:solidFill>
                  <a:schemeClr val="tx1"/>
                </a:solidFill>
                <a:sym typeface="Arial"/>
              </a:rPr>
              <a:t> yang </a:t>
            </a:r>
            <a:r>
              <a:rPr lang="en-US" sz="1800" b="1" kern="0" dirty="0" err="1">
                <a:solidFill>
                  <a:schemeClr val="tx1"/>
                </a:solidFill>
                <a:sym typeface="Arial"/>
              </a:rPr>
              <a:t>diinginkan</a:t>
            </a:r>
            <a:endParaRPr lang="en-US" sz="1800" b="1" kern="0" dirty="0">
              <a:solidFill>
                <a:schemeClr val="tx1"/>
              </a:solidFill>
              <a:sym typeface="Arial"/>
            </a:endParaRPr>
          </a:p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Meningkatnya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percepatan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kegiatan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ekspor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kopi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Arabika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Wilis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di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Kabupaten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Kediri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8" name="object 6">
            <a:extLst>
              <a:ext uri="{FF2B5EF4-FFF2-40B4-BE49-F238E27FC236}">
                <a16:creationId xmlns:a16="http://schemas.microsoft.com/office/drawing/2014/main" id="{CB017B1E-F8AE-8A7A-B23D-8EAD84FF7DE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8382" y="3726303"/>
            <a:ext cx="1605618" cy="1556497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>
            <a:spLocks noGrp="1"/>
          </p:cNvSpPr>
          <p:nvPr>
            <p:ph type="title"/>
          </p:nvPr>
        </p:nvSpPr>
        <p:spPr>
          <a:xfrm>
            <a:off x="2683469" y="358954"/>
            <a:ext cx="5439179" cy="4614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defTabSz="62865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                     AG-KOPI</a:t>
            </a:r>
            <a:br>
              <a:rPr lang="en-ID" dirty="0"/>
            </a:br>
            <a:br>
              <a:rPr lang="en-ID" sz="1050" dirty="0"/>
            </a:br>
            <a:r>
              <a:rPr lang="en-US" sz="18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Inovasi</a:t>
            </a: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dilakukan</a:t>
            </a: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AG-KOPI (Agriculture/Kediri Kopi)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aplikasi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percepatan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kegiatan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ekspor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kopi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arabika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di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Bidang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Pengelolaan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Perkebunan Dinas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Pertanian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dan Perkebunan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Kabupaten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Kediri Dinas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Pertanian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dan Perkebunan </a:t>
            </a:r>
            <a:b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Menyajikan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informasi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/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fitur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:</a:t>
            </a:r>
            <a:b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-file pdf GAP (Good Agriculture Practices) dan GHP (Good   Handling Practices) Kopi, </a:t>
            </a:r>
            <a:b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-video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edukasi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teknologi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penerapan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GAP dan GHP Kopi, </a:t>
            </a:r>
            <a:b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-update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terbaru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berita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/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artikel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kopi, kopi                                      -mapping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berbasis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Arc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Gis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                                                          -data base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perkopian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di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Kabupaten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Kediri </a:t>
            </a:r>
            <a:b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-forum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tanya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jawab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tentang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perkopian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ID" sz="1400" b="0" dirty="0"/>
          </a:p>
        </p:txBody>
      </p:sp>
      <p:pic>
        <p:nvPicPr>
          <p:cNvPr id="517" name="Google Shape;5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19252">
            <a:off x="6752089" y="-613916"/>
            <a:ext cx="1142564" cy="161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E83FD13A-FBFB-0579-3E8B-D1EB6FD2CC8D}"/>
              </a:ext>
            </a:extLst>
          </p:cNvPr>
          <p:cNvPicPr/>
          <p:nvPr/>
        </p:nvPicPr>
        <p:blipFill rotWithShape="1">
          <a:blip r:embed="rId4" cstate="print"/>
          <a:srcRect l="23745"/>
          <a:stretch/>
        </p:blipFill>
        <p:spPr>
          <a:xfrm>
            <a:off x="-1" y="0"/>
            <a:ext cx="2683469" cy="51434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DD6A02-C481-2932-6610-95E30EE99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8" y="1512303"/>
            <a:ext cx="2140629" cy="2118889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>
            <a:spLocks noGrp="1"/>
          </p:cNvSpPr>
          <p:nvPr>
            <p:ph type="title"/>
          </p:nvPr>
        </p:nvSpPr>
        <p:spPr>
          <a:xfrm>
            <a:off x="2230582" y="678062"/>
            <a:ext cx="5583381" cy="1727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0795" lvl="1">
              <a:spcAft>
                <a:spcPts val="0"/>
              </a:spcAft>
              <a:tabLst>
                <a:tab pos="749935" algn="l"/>
              </a:tabLst>
            </a:pPr>
            <a:r>
              <a:rPr lang="en-ID" sz="2000" b="1" dirty="0"/>
              <a:t>JANGKA PENDEK</a:t>
            </a:r>
            <a:br>
              <a:rPr lang="en-ID" sz="1050" dirty="0"/>
            </a:br>
            <a:r>
              <a:rPr lang="en-ID" sz="1050" dirty="0"/>
              <a:t>-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mewujudkan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tersedianya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AG-KOPI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beserta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manual book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nya</a:t>
            </a:r>
            <a:b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mewujudkan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penetapan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 Operational Procedure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(SOP) dan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pendampingan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penerapan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AG-KOPI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kepada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operator.</a:t>
            </a:r>
            <a:b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D" sz="1600" b="0" dirty="0"/>
          </a:p>
        </p:txBody>
      </p:sp>
      <p:pic>
        <p:nvPicPr>
          <p:cNvPr id="517" name="Google Shape;5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19252">
            <a:off x="6752089" y="-613916"/>
            <a:ext cx="1142564" cy="161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E66755-A811-F92E-4D1C-DA98E960C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619906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F041E-C0CC-7AE5-FD38-9ABB11D89E12}"/>
              </a:ext>
            </a:extLst>
          </p:cNvPr>
          <p:cNvSpPr txBox="1"/>
          <p:nvPr/>
        </p:nvSpPr>
        <p:spPr>
          <a:xfrm>
            <a:off x="3316767" y="192716"/>
            <a:ext cx="38044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Tujuan</a:t>
            </a:r>
            <a:r>
              <a:rPr kumimoji="0" lang="en-US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 </a:t>
            </a:r>
            <a:r>
              <a:rPr kumimoji="0" lang="en-US" altLang="en-US" sz="3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aksi</a:t>
            </a:r>
            <a:r>
              <a:rPr kumimoji="0" lang="en-US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 </a:t>
            </a:r>
            <a:r>
              <a:rPr kumimoji="0" lang="en-US" altLang="en-US" sz="3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perubahan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Google Shape;514;p51">
            <a:extLst>
              <a:ext uri="{FF2B5EF4-FFF2-40B4-BE49-F238E27FC236}">
                <a16:creationId xmlns:a16="http://schemas.microsoft.com/office/drawing/2014/main" id="{03F5AD68-6624-56E2-109A-55247973429A}"/>
              </a:ext>
            </a:extLst>
          </p:cNvPr>
          <p:cNvSpPr txBox="1">
            <a:spLocks/>
          </p:cNvSpPr>
          <p:nvPr/>
        </p:nvSpPr>
        <p:spPr>
          <a:xfrm>
            <a:off x="3445470" y="2282624"/>
            <a:ext cx="5583382" cy="172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R="10795" lvl="0">
              <a:spcAft>
                <a:spcPts val="0"/>
              </a:spcAft>
              <a:tabLst>
                <a:tab pos="749935" algn="l"/>
              </a:tabLst>
            </a:pPr>
            <a:r>
              <a:rPr lang="en-ID" sz="2000" dirty="0">
                <a:latin typeface="+mn-lt"/>
              </a:rPr>
              <a:t>JANGKA MENENGAH</a:t>
            </a:r>
            <a:br>
              <a:rPr lang="en-ID" sz="1600" b="0" dirty="0">
                <a:latin typeface="+mn-lt"/>
              </a:rPr>
            </a:br>
            <a:r>
              <a:rPr lang="en-ID" sz="1600" b="0" dirty="0">
                <a:latin typeface="+mn-lt"/>
              </a:rPr>
              <a:t>-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mewujudkan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sosialisasi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 dan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pendampingan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penerapan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AG-KOPI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kepada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seluruh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stakeholder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terkait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Kabupaten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Kediri.</a:t>
            </a:r>
            <a:endParaRPr lang="en-ID" sz="1600" b="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10795" lvl="0">
              <a:spcAft>
                <a:spcPts val="0"/>
              </a:spcAft>
              <a:tabLst>
                <a:tab pos="749935" algn="l"/>
              </a:tabLst>
            </a:pP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mewujudkan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penerapan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AG-KOPI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kepada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seluruh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stakeholder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terkait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US" sz="1600" b="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Kabupaten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Kediri.</a:t>
            </a:r>
            <a:endParaRPr lang="en-ID" sz="1600" b="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10795" lvl="1">
              <a:tabLst>
                <a:tab pos="749935" algn="l"/>
              </a:tabLst>
            </a:pPr>
            <a:endParaRPr lang="en-ID" sz="1600" dirty="0"/>
          </a:p>
        </p:txBody>
      </p:sp>
      <p:sp>
        <p:nvSpPr>
          <p:cNvPr id="7" name="Google Shape;514;p51">
            <a:extLst>
              <a:ext uri="{FF2B5EF4-FFF2-40B4-BE49-F238E27FC236}">
                <a16:creationId xmlns:a16="http://schemas.microsoft.com/office/drawing/2014/main" id="{73841479-A1C6-8582-6189-7DD43F73F341}"/>
              </a:ext>
            </a:extLst>
          </p:cNvPr>
          <p:cNvSpPr txBox="1">
            <a:spLocks/>
          </p:cNvSpPr>
          <p:nvPr/>
        </p:nvSpPr>
        <p:spPr>
          <a:xfrm>
            <a:off x="3732403" y="3926187"/>
            <a:ext cx="4954397" cy="97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540385" marR="10795">
              <a:spcAft>
                <a:spcPts val="0"/>
              </a:spcAft>
              <a:tabLst>
                <a:tab pos="749935" algn="l"/>
              </a:tabLst>
            </a:pPr>
            <a:r>
              <a:rPr lang="en-ID" sz="2000" dirty="0">
                <a:latin typeface="+mn-lt"/>
              </a:rPr>
              <a:t>JANGKA PANJANG</a:t>
            </a:r>
            <a:br>
              <a:rPr lang="en-ID" sz="1600" b="0" dirty="0">
                <a:latin typeface="+mn-lt"/>
              </a:rPr>
            </a:br>
            <a:r>
              <a:rPr lang="en-ID" sz="1600" b="0" dirty="0">
                <a:latin typeface="+mn-lt"/>
              </a:rPr>
              <a:t>-</a:t>
            </a:r>
            <a:r>
              <a:rPr lang="en-US" sz="1800" b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mewujudkan</a:t>
            </a:r>
            <a:r>
              <a:rPr lang="en-US" sz="1800" b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pengembangan</a:t>
            </a: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maintenance </a:t>
            </a:r>
            <a:r>
              <a:rPr lang="en-US" sz="1800" b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AG-KOPI.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228822734"/>
      </p:ext>
    </p:extLst>
  </p:cSld>
  <p:clrMapOvr>
    <a:masterClrMapping/>
  </p:clrMapOvr>
  <p:transition spd="slow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>
            <a:spLocks noGrp="1"/>
          </p:cNvSpPr>
          <p:nvPr>
            <p:ph type="title"/>
          </p:nvPr>
        </p:nvSpPr>
        <p:spPr>
          <a:xfrm>
            <a:off x="2092036" y="746714"/>
            <a:ext cx="6661272" cy="2239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>
              <a:spcAft>
                <a:spcPts val="0"/>
              </a:spcAft>
              <a:buSzPts val="1200"/>
              <a:tabLst>
                <a:tab pos="749935" algn="l"/>
              </a:tabLst>
            </a:pPr>
            <a:r>
              <a:rPr lang="en-ID" sz="2000" b="1" dirty="0"/>
              <a:t>MANFAAT INTERNAL</a:t>
            </a:r>
            <a:br>
              <a:rPr lang="en-ID" sz="1050" dirty="0"/>
            </a:br>
            <a:r>
              <a:rPr lang="en-ID" sz="1050" dirty="0"/>
              <a:t>-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efektivitas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koordinasi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melaksanakan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percepatan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ekspor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Kopi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Arabika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ID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ID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Mempermudah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pemberian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ID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ID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Mempermudah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komunikasi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unsur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terlibat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percepatan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ekspor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Kopi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Arabika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..</a:t>
            </a:r>
            <a:br>
              <a:rPr lang="en-ID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ID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Mewujudkan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transformasi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digital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ID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ID" sz="1600" b="0" dirty="0"/>
          </a:p>
        </p:txBody>
      </p:sp>
      <p:pic>
        <p:nvPicPr>
          <p:cNvPr id="517" name="Google Shape;5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19252">
            <a:off x="6752089" y="-613916"/>
            <a:ext cx="1142564" cy="16132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F041E-C0CC-7AE5-FD38-9ABB11D89E12}"/>
              </a:ext>
            </a:extLst>
          </p:cNvPr>
          <p:cNvSpPr txBox="1"/>
          <p:nvPr/>
        </p:nvSpPr>
        <p:spPr>
          <a:xfrm>
            <a:off x="3316767" y="192716"/>
            <a:ext cx="38044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MANFAAT AKSI PERUBAHAN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Google Shape;514;p51">
            <a:extLst>
              <a:ext uri="{FF2B5EF4-FFF2-40B4-BE49-F238E27FC236}">
                <a16:creationId xmlns:a16="http://schemas.microsoft.com/office/drawing/2014/main" id="{03F5AD68-6624-56E2-109A-55247973429A}"/>
              </a:ext>
            </a:extLst>
          </p:cNvPr>
          <p:cNvSpPr txBox="1">
            <a:spLocks/>
          </p:cNvSpPr>
          <p:nvPr/>
        </p:nvSpPr>
        <p:spPr>
          <a:xfrm>
            <a:off x="2361504" y="2876536"/>
            <a:ext cx="6844849" cy="207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457200" lvl="1">
              <a:buSzPts val="1200"/>
              <a:tabLst>
                <a:tab pos="749935" algn="l"/>
              </a:tabLst>
            </a:pPr>
            <a:r>
              <a:rPr lang="en-ID" sz="2000" b="1" dirty="0">
                <a:latin typeface="+mn-lt"/>
              </a:rPr>
              <a:t>MANFAAT EKSTERNAL</a:t>
            </a:r>
            <a:br>
              <a:rPr lang="en-ID" sz="1600" b="0" dirty="0">
                <a:latin typeface="+mn-lt"/>
              </a:rPr>
            </a:br>
            <a:r>
              <a:rPr lang="en-ID" sz="1600" b="0" dirty="0">
                <a:latin typeface="+mn-lt"/>
              </a:rPr>
              <a:t>-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Mewujudkan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percepatan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ekspor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Kopi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Arabika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800" spc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lvl="1">
              <a:buSzPts val="1200"/>
              <a:tabLst>
                <a:tab pos="749935" algn="l"/>
              </a:tabLst>
            </a:pPr>
            <a:r>
              <a:rPr lang="en-US" sz="1800" i="1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-Stakeholder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mendukung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ekspor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Kopi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Arabika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800" spc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lvl="1">
              <a:buSzPts val="1200"/>
              <a:tabLst>
                <a:tab pos="749935" algn="l"/>
              </a:tabLst>
            </a:pPr>
            <a:r>
              <a:rPr lang="en-US" sz="1800" i="1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-Stakeholder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dini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teknis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mendukung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ekspor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Kopi </a:t>
            </a:r>
            <a:r>
              <a:rPr lang="en-US" sz="1800" spc="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Arabika</a:t>
            </a:r>
            <a:r>
              <a:rPr lang="en-US" sz="1800" spc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800" spc="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marR="10795" lvl="1">
              <a:tabLst>
                <a:tab pos="749935" algn="l"/>
              </a:tabLst>
            </a:pPr>
            <a:endParaRPr lang="en-ID" sz="1600" dirty="0"/>
          </a:p>
        </p:txBody>
      </p:sp>
      <p:pic>
        <p:nvPicPr>
          <p:cNvPr id="2" name="Picture 1" descr="A close-up of some berries&#10;&#10;Description automatically generated with low confidence">
            <a:extLst>
              <a:ext uri="{FF2B5EF4-FFF2-40B4-BE49-F238E27FC236}">
                <a16:creationId xmlns:a16="http://schemas.microsoft.com/office/drawing/2014/main" id="{4EF9E243-FE3E-DB89-6160-F15C5B6F0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00" r="38533"/>
          <a:stretch/>
        </p:blipFill>
        <p:spPr>
          <a:xfrm>
            <a:off x="0" y="0"/>
            <a:ext cx="25450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49168"/>
      </p:ext>
    </p:extLst>
  </p:cSld>
  <p:clrMapOvr>
    <a:masterClrMapping/>
  </p:clrMapOvr>
  <p:transition spd="slow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19252">
            <a:off x="6752089" y="-613916"/>
            <a:ext cx="1142564" cy="16132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F041E-C0CC-7AE5-FD38-9ABB11D89E12}"/>
              </a:ext>
            </a:extLst>
          </p:cNvPr>
          <p:cNvSpPr txBox="1"/>
          <p:nvPr/>
        </p:nvSpPr>
        <p:spPr>
          <a:xfrm>
            <a:off x="3316767" y="192716"/>
            <a:ext cx="38044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AKPL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3E4E3-5C79-4EB5-D3A4-72799F0C9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160" y="888722"/>
            <a:ext cx="5695513" cy="3839253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318C0AFC-8547-03C3-2AA0-5B2F714A6C61}"/>
              </a:ext>
            </a:extLst>
          </p:cNvPr>
          <p:cNvPicPr/>
          <p:nvPr/>
        </p:nvPicPr>
        <p:blipFill rotWithShape="1">
          <a:blip r:embed="rId5" cstate="print"/>
          <a:srcRect l="23745"/>
          <a:stretch/>
        </p:blipFill>
        <p:spPr>
          <a:xfrm>
            <a:off x="0" y="3"/>
            <a:ext cx="2683469" cy="51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49149"/>
      </p:ext>
    </p:extLst>
  </p:cSld>
  <p:clrMapOvr>
    <a:masterClrMapping/>
  </p:clrMapOvr>
  <p:transition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19252">
            <a:off x="6752089" y="-613916"/>
            <a:ext cx="1142564" cy="16132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F041E-C0CC-7AE5-FD38-9ABB11D89E12}"/>
              </a:ext>
            </a:extLst>
          </p:cNvPr>
          <p:cNvSpPr txBox="1"/>
          <p:nvPr/>
        </p:nvSpPr>
        <p:spPr>
          <a:xfrm>
            <a:off x="3316767" y="192716"/>
            <a:ext cx="38044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USG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C439BDC9-80DF-0ED2-F2DC-4FF1D666B77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683469" cy="514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2B6E7-ED34-C402-847B-F42A82003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500" y="824492"/>
            <a:ext cx="6035263" cy="40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8253"/>
      </p:ext>
    </p:extLst>
  </p:cSld>
  <p:clrMapOvr>
    <a:masterClrMapping/>
  </p:clrMapOvr>
  <p:transition spd="slow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19252">
            <a:off x="6752089" y="-613916"/>
            <a:ext cx="1142564" cy="16132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F041E-C0CC-7AE5-FD38-9ABB11D89E12}"/>
              </a:ext>
            </a:extLst>
          </p:cNvPr>
          <p:cNvSpPr txBox="1"/>
          <p:nvPr/>
        </p:nvSpPr>
        <p:spPr>
          <a:xfrm>
            <a:off x="3150195" y="192716"/>
            <a:ext cx="56335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ALTERNATIF SOLUSI MENGATASI MASALAH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88B98-08EB-AF67-11B4-A1DAD09AE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580" y="693970"/>
            <a:ext cx="5174816" cy="4256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A0C85-6202-6A4C-C444-FF41B8358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7" y="0"/>
            <a:ext cx="2701270" cy="5143500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E89383D8-B161-370A-C055-5723A9DE14D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38382" y="3587003"/>
            <a:ext cx="1605618" cy="15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60829"/>
      </p:ext>
    </p:extLst>
  </p:cSld>
  <p:clrMapOvr>
    <a:masterClrMapping/>
  </p:clrMapOvr>
  <p:transition spd="slow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19252">
            <a:off x="6752089" y="-613916"/>
            <a:ext cx="1142564" cy="16132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F041E-C0CC-7AE5-FD38-9ABB11D89E12}"/>
              </a:ext>
            </a:extLst>
          </p:cNvPr>
          <p:cNvSpPr txBox="1"/>
          <p:nvPr/>
        </p:nvSpPr>
        <p:spPr>
          <a:xfrm>
            <a:off x="1021352" y="26278"/>
            <a:ext cx="56335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aatliches" panose="020B0604020202020204" pitchFamily="2" charset="0"/>
                <a:cs typeface="Arial" panose="020B0604020202020204" pitchFamily="34" charset="0"/>
                <a:sym typeface="Staatliches" panose="020B0604020202020204" pitchFamily="2" charset="0"/>
              </a:rPr>
              <a:t>PENTAHAPAN  (MILESTONE)</a:t>
            </a:r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ABC02A-CE78-8F94-0397-6A97FA819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4293617"/>
              </p:ext>
            </p:extLst>
          </p:nvPr>
        </p:nvGraphicFramePr>
        <p:xfrm>
          <a:off x="1246909" y="668298"/>
          <a:ext cx="7391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62">
            <a:extLst>
              <a:ext uri="{FF2B5EF4-FFF2-40B4-BE49-F238E27FC236}">
                <a16:creationId xmlns:a16="http://schemas.microsoft.com/office/drawing/2014/main" id="{0DD7847D-0FC6-F9FE-3F81-5E80AAA494C5}"/>
              </a:ext>
            </a:extLst>
          </p:cNvPr>
          <p:cNvSpPr txBox="1"/>
          <p:nvPr/>
        </p:nvSpPr>
        <p:spPr>
          <a:xfrm>
            <a:off x="458403" y="1217355"/>
            <a:ext cx="492443" cy="3169085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b="1" kern="0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JANGKA</a:t>
            </a:r>
            <a:r>
              <a:rPr lang="en-US" sz="2000" b="1" kern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kern="0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PENDEK</a:t>
            </a:r>
          </a:p>
        </p:txBody>
      </p:sp>
    </p:spTree>
    <p:extLst>
      <p:ext uri="{BB962C8B-B14F-4D97-AF65-F5344CB8AC3E}">
        <p14:creationId xmlns:p14="http://schemas.microsoft.com/office/powerpoint/2010/main" val="3673051072"/>
      </p:ext>
    </p:extLst>
  </p:cSld>
  <p:clrMapOvr>
    <a:masterClrMapping/>
  </p:clrMapOvr>
  <p:transition spd="slow">
    <p:circle/>
  </p:transition>
</p:sld>
</file>

<file path=ppt/theme/theme1.xml><?xml version="1.0" encoding="utf-8"?>
<a:theme xmlns:a="http://schemas.openxmlformats.org/drawingml/2006/main" name="Coffee Pods &amp; Capsules MK Campaign by Slidesgo">
  <a:themeElements>
    <a:clrScheme name="Simple Light">
      <a:dk1>
        <a:srgbClr val="212121"/>
      </a:dk1>
      <a:lt1>
        <a:srgbClr val="525252"/>
      </a:lt1>
      <a:dk2>
        <a:srgbClr val="A2BA9B"/>
      </a:dk2>
      <a:lt2>
        <a:srgbClr val="FFFFFF"/>
      </a:lt2>
      <a:accent1>
        <a:srgbClr val="FAEECC"/>
      </a:accent1>
      <a:accent2>
        <a:srgbClr val="EAD5D4"/>
      </a:accent2>
      <a:accent3>
        <a:srgbClr val="703D1F"/>
      </a:accent3>
      <a:accent4>
        <a:srgbClr val="B6A08A"/>
      </a:accent4>
      <a:accent5>
        <a:srgbClr val="FFFFFF"/>
      </a:accent5>
      <a:accent6>
        <a:srgbClr val="FFFFFF"/>
      </a:accent6>
      <a:hlink>
        <a:srgbClr val="525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489</Words>
  <Application>Microsoft Office PowerPoint</Application>
  <PresentationFormat>On-screen Show (16:9)</PresentationFormat>
  <Paragraphs>67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Fira Sans Extra Condensed Medium</vt:lpstr>
      <vt:lpstr>Staatliches</vt:lpstr>
      <vt:lpstr>Open Sans</vt:lpstr>
      <vt:lpstr>Arial</vt:lpstr>
      <vt:lpstr>Lato</vt:lpstr>
      <vt:lpstr>Alata</vt:lpstr>
      <vt:lpstr>Times New Roman</vt:lpstr>
      <vt:lpstr>Playfair Display Black</vt:lpstr>
      <vt:lpstr>Coffee Pods &amp; Capsules MK Campaign by Slidesgo</vt:lpstr>
      <vt:lpstr>AG-KOPI (AGRICULTURE / KEDIRI KOPI)</vt:lpstr>
      <vt:lpstr>PowerPoint Presentation</vt:lpstr>
      <vt:lpstr>                     AG-KOPI  Inovasi yang dilakukan adalah AG-KOPI (Agriculture/Kediri Kopi) aplikasi untuk percepatan kegiatan ekspor kopi arabika di Bidang Pengelolaan Perkebunan Dinas Pertanian dan Perkebunan Kabupaten Kediri Dinas Pertanian dan Perkebunan   Menyajikan informasi / fitur : -file pdf GAP (Good Agriculture Practices) dan GHP (Good   Handling Practices) Kopi,  -video edukasi teknologi penerapan GAP dan GHP Kopi,  -update terbaru berita / artikel kopi, kopi                                      -mapping berbasis Arc Gis,                                                           -data base perkopian di Kabupaten Kediri  -forum tanya jawab tentang perkopian.</vt:lpstr>
      <vt:lpstr>JANGKA PENDEK -Untuk mewujudkan tersedianya aplikasi AG-KOPI beserta manual book nya -Untuk mewujudkan penetapan Standard Operational Procedure (SOP) dan pendampingan penerapan aplikasi AG-KOPI kepada operator. </vt:lpstr>
      <vt:lpstr>MANFAAT INTERNAL -Meningkatkan efektivitas koordinasi dalam melaksanakan percepatan kegiatan ekspor Kopi Arabika. -Mempermudah pemberian informasi kepada pihak terkait. -Mempermudah komunikasi dengan unsur yang terlibat percepatan kegiatan ekspor Kopi Arabika.. -Mewujudkan transformasi digital organisasi.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MATUR SUWUN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POTENSI UNGGULAN PERKEBUNAN  KAB. KEDIRI</dc:title>
  <dc:creator>USER</dc:creator>
  <cp:lastModifiedBy>Bidang Hortikultura</cp:lastModifiedBy>
  <cp:revision>37</cp:revision>
  <dcterms:modified xsi:type="dcterms:W3CDTF">2022-09-22T06:05:29Z</dcterms:modified>
</cp:coreProperties>
</file>